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heme/themeOverride1.xml" ContentType="application/vnd.openxmlformats-officedocument.themeOverr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03" r:id="rId1"/>
  </p:sldMasterIdLst>
  <p:notesMasterIdLst>
    <p:notesMasterId r:id="rId59"/>
  </p:notesMasterIdLst>
  <p:sldIdLst>
    <p:sldId id="256" r:id="rId2"/>
    <p:sldId id="257" r:id="rId3"/>
    <p:sldId id="258" r:id="rId4"/>
    <p:sldId id="295" r:id="rId5"/>
    <p:sldId id="259" r:id="rId6"/>
    <p:sldId id="260" r:id="rId7"/>
    <p:sldId id="261" r:id="rId8"/>
    <p:sldId id="262" r:id="rId9"/>
    <p:sldId id="300" r:id="rId10"/>
    <p:sldId id="301" r:id="rId11"/>
    <p:sldId id="264" r:id="rId12"/>
    <p:sldId id="302" r:id="rId13"/>
    <p:sldId id="303" r:id="rId14"/>
    <p:sldId id="263" r:id="rId15"/>
    <p:sldId id="265" r:id="rId16"/>
    <p:sldId id="266" r:id="rId17"/>
    <p:sldId id="267" r:id="rId18"/>
    <p:sldId id="268" r:id="rId19"/>
    <p:sldId id="269" r:id="rId20"/>
    <p:sldId id="270" r:id="rId21"/>
    <p:sldId id="271" r:id="rId22"/>
    <p:sldId id="304" r:id="rId23"/>
    <p:sldId id="305" r:id="rId24"/>
    <p:sldId id="306" r:id="rId25"/>
    <p:sldId id="308" r:id="rId26"/>
    <p:sldId id="272" r:id="rId27"/>
    <p:sldId id="274" r:id="rId28"/>
    <p:sldId id="276" r:id="rId29"/>
    <p:sldId id="277" r:id="rId30"/>
    <p:sldId id="278" r:id="rId31"/>
    <p:sldId id="279" r:id="rId32"/>
    <p:sldId id="280" r:id="rId33"/>
    <p:sldId id="281" r:id="rId34"/>
    <p:sldId id="282" r:id="rId35"/>
    <p:sldId id="283" r:id="rId36"/>
    <p:sldId id="284" r:id="rId37"/>
    <p:sldId id="309" r:id="rId38"/>
    <p:sldId id="285" r:id="rId39"/>
    <p:sldId id="310" r:id="rId40"/>
    <p:sldId id="286" r:id="rId41"/>
    <p:sldId id="311" r:id="rId42"/>
    <p:sldId id="287" r:id="rId43"/>
    <p:sldId id="288" r:id="rId44"/>
    <p:sldId id="289" r:id="rId45"/>
    <p:sldId id="290" r:id="rId46"/>
    <p:sldId id="296" r:id="rId47"/>
    <p:sldId id="299" r:id="rId48"/>
    <p:sldId id="298" r:id="rId49"/>
    <p:sldId id="312" r:id="rId50"/>
    <p:sldId id="313" r:id="rId51"/>
    <p:sldId id="314" r:id="rId52"/>
    <p:sldId id="315" r:id="rId53"/>
    <p:sldId id="316" r:id="rId54"/>
    <p:sldId id="318" r:id="rId55"/>
    <p:sldId id="319" r:id="rId56"/>
    <p:sldId id="317" r:id="rId57"/>
    <p:sldId id="294" r:id="rId58"/>
  </p:sldIdLst>
  <p:sldSz cx="9144000" cy="6858000" type="screen4x3"/>
  <p:notesSz cx="9144000" cy="6858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7829" autoAdjust="0"/>
  </p:normalViewPr>
  <p:slideViewPr>
    <p:cSldViewPr>
      <p:cViewPr varScale="1">
        <p:scale>
          <a:sx n="68" d="100"/>
          <a:sy n="68" d="100"/>
        </p:scale>
        <p:origin x="2034" y="6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s>
</file>

<file path=ppt/diagrams/_rels/data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ata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4" Type="http://schemas.openxmlformats.org/officeDocument/2006/relationships/image" Target="../media/image15.svg"/></Relationships>
</file>

<file path=ppt/diagrams/_rels/data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ata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4" Type="http://schemas.openxmlformats.org/officeDocument/2006/relationships/image" Target="../media/image26.svg"/></Relationships>
</file>

<file path=ppt/diagrams/_rels/data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svg"/><Relationship Id="rId1" Type="http://schemas.openxmlformats.org/officeDocument/2006/relationships/image" Target="../media/image49.png"/><Relationship Id="rId4" Type="http://schemas.openxmlformats.org/officeDocument/2006/relationships/image" Target="../media/image52.svg"/></Relationships>
</file>

<file path=ppt/diagrams/_rels/data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svg"/><Relationship Id="rId1" Type="http://schemas.openxmlformats.org/officeDocument/2006/relationships/image" Target="../media/image53.png"/><Relationship Id="rId4" Type="http://schemas.openxmlformats.org/officeDocument/2006/relationships/image" Target="../media/image56.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rawing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4" Type="http://schemas.openxmlformats.org/officeDocument/2006/relationships/image" Target="../media/image15.svg"/></Relationships>
</file>

<file path=ppt/diagrams/_rels/drawing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4" Type="http://schemas.openxmlformats.org/officeDocument/2006/relationships/image" Target="../media/image26.svg"/></Relationships>
</file>

<file path=ppt/diagrams/_rels/drawing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svg"/><Relationship Id="rId1" Type="http://schemas.openxmlformats.org/officeDocument/2006/relationships/image" Target="../media/image49.png"/><Relationship Id="rId4" Type="http://schemas.openxmlformats.org/officeDocument/2006/relationships/image" Target="../media/image52.svg"/></Relationships>
</file>

<file path=ppt/diagrams/_rels/drawing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svg"/><Relationship Id="rId1" Type="http://schemas.openxmlformats.org/officeDocument/2006/relationships/image" Target="../media/image53.png"/><Relationship Id="rId4" Type="http://schemas.openxmlformats.org/officeDocument/2006/relationships/image" Target="../media/image56.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43DB45-4735-4D9A-A05E-CCFCFBEE507E}"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4785209D-0F2D-495D-9708-9FB8A3C1FB87}">
      <dgm:prSet/>
      <dgm:spPr/>
      <dgm:t>
        <a:bodyPr/>
        <a:lstStyle/>
        <a:p>
          <a:r>
            <a:rPr lang="tr-TR"/>
            <a:t>1. SİSTEM YAKLAŞIMI</a:t>
          </a:r>
          <a:endParaRPr lang="en-US"/>
        </a:p>
      </dgm:t>
    </dgm:pt>
    <dgm:pt modelId="{1276D0CA-025F-41A6-9A43-F2D2E82D3DA4}" type="parTrans" cxnId="{62D96602-850A-4E37-8A29-7499487C586C}">
      <dgm:prSet/>
      <dgm:spPr/>
      <dgm:t>
        <a:bodyPr/>
        <a:lstStyle/>
        <a:p>
          <a:endParaRPr lang="en-US"/>
        </a:p>
      </dgm:t>
    </dgm:pt>
    <dgm:pt modelId="{4AB67F45-B63A-4601-AE1F-594357DD3574}" type="sibTrans" cxnId="{62D96602-850A-4E37-8A29-7499487C586C}">
      <dgm:prSet/>
      <dgm:spPr/>
      <dgm:t>
        <a:bodyPr/>
        <a:lstStyle/>
        <a:p>
          <a:endParaRPr lang="en-US"/>
        </a:p>
      </dgm:t>
    </dgm:pt>
    <dgm:pt modelId="{924BD62C-500A-48AE-A4BC-E50B7F342384}">
      <dgm:prSet/>
      <dgm:spPr/>
      <dgm:t>
        <a:bodyPr/>
        <a:lstStyle/>
        <a:p>
          <a:r>
            <a:rPr lang="tr-TR"/>
            <a:t>2.DURUMSALLIK YAKLAŞIMI</a:t>
          </a:r>
          <a:endParaRPr lang="en-US"/>
        </a:p>
      </dgm:t>
    </dgm:pt>
    <dgm:pt modelId="{B66492F0-E303-4523-8361-7BB7657ABD7C}" type="parTrans" cxnId="{288E7663-760F-44E4-BD4B-A9C33AE3BC83}">
      <dgm:prSet/>
      <dgm:spPr/>
      <dgm:t>
        <a:bodyPr/>
        <a:lstStyle/>
        <a:p>
          <a:endParaRPr lang="en-US"/>
        </a:p>
      </dgm:t>
    </dgm:pt>
    <dgm:pt modelId="{61DBF43D-9AF7-40AA-A79A-7E76E57AE1AD}" type="sibTrans" cxnId="{288E7663-760F-44E4-BD4B-A9C33AE3BC83}">
      <dgm:prSet/>
      <dgm:spPr/>
      <dgm:t>
        <a:bodyPr/>
        <a:lstStyle/>
        <a:p>
          <a:endParaRPr lang="en-US"/>
        </a:p>
      </dgm:t>
    </dgm:pt>
    <dgm:pt modelId="{CF89A0D1-5A03-4836-9EF6-A8E00FB66637}" type="pres">
      <dgm:prSet presAssocID="{0543DB45-4735-4D9A-A05E-CCFCFBEE507E}" presName="linear" presStyleCnt="0">
        <dgm:presLayoutVars>
          <dgm:animLvl val="lvl"/>
          <dgm:resizeHandles val="exact"/>
        </dgm:presLayoutVars>
      </dgm:prSet>
      <dgm:spPr/>
    </dgm:pt>
    <dgm:pt modelId="{0FE65145-C21E-44DE-AD01-B06F8808EE3C}" type="pres">
      <dgm:prSet presAssocID="{4785209D-0F2D-495D-9708-9FB8A3C1FB87}" presName="parentText" presStyleLbl="node1" presStyleIdx="0" presStyleCnt="2">
        <dgm:presLayoutVars>
          <dgm:chMax val="0"/>
          <dgm:bulletEnabled val="1"/>
        </dgm:presLayoutVars>
      </dgm:prSet>
      <dgm:spPr/>
    </dgm:pt>
    <dgm:pt modelId="{53ADD108-25DB-4F66-A05D-C2CD6437E97F}" type="pres">
      <dgm:prSet presAssocID="{4AB67F45-B63A-4601-AE1F-594357DD3574}" presName="spacer" presStyleCnt="0"/>
      <dgm:spPr/>
    </dgm:pt>
    <dgm:pt modelId="{6E2D74A8-B936-42EA-98A7-7EB98A7B6621}" type="pres">
      <dgm:prSet presAssocID="{924BD62C-500A-48AE-A4BC-E50B7F342384}" presName="parentText" presStyleLbl="node1" presStyleIdx="1" presStyleCnt="2">
        <dgm:presLayoutVars>
          <dgm:chMax val="0"/>
          <dgm:bulletEnabled val="1"/>
        </dgm:presLayoutVars>
      </dgm:prSet>
      <dgm:spPr/>
    </dgm:pt>
  </dgm:ptLst>
  <dgm:cxnLst>
    <dgm:cxn modelId="{62D96602-850A-4E37-8A29-7499487C586C}" srcId="{0543DB45-4735-4D9A-A05E-CCFCFBEE507E}" destId="{4785209D-0F2D-495D-9708-9FB8A3C1FB87}" srcOrd="0" destOrd="0" parTransId="{1276D0CA-025F-41A6-9A43-F2D2E82D3DA4}" sibTransId="{4AB67F45-B63A-4601-AE1F-594357DD3574}"/>
    <dgm:cxn modelId="{288E7663-760F-44E4-BD4B-A9C33AE3BC83}" srcId="{0543DB45-4735-4D9A-A05E-CCFCFBEE507E}" destId="{924BD62C-500A-48AE-A4BC-E50B7F342384}" srcOrd="1" destOrd="0" parTransId="{B66492F0-E303-4523-8361-7BB7657ABD7C}" sibTransId="{61DBF43D-9AF7-40AA-A79A-7E76E57AE1AD}"/>
    <dgm:cxn modelId="{55538B63-47C1-44C3-AF08-58A967713CA3}" type="presOf" srcId="{0543DB45-4735-4D9A-A05E-CCFCFBEE507E}" destId="{CF89A0D1-5A03-4836-9EF6-A8E00FB66637}" srcOrd="0" destOrd="0" presId="urn:microsoft.com/office/officeart/2005/8/layout/vList2"/>
    <dgm:cxn modelId="{1016EDCB-618F-42F2-A6F4-AB119805FFB8}" type="presOf" srcId="{4785209D-0F2D-495D-9708-9FB8A3C1FB87}" destId="{0FE65145-C21E-44DE-AD01-B06F8808EE3C}" srcOrd="0" destOrd="0" presId="urn:microsoft.com/office/officeart/2005/8/layout/vList2"/>
    <dgm:cxn modelId="{ED5C57E0-8B0A-401F-84D1-A77F1E4737B1}" type="presOf" srcId="{924BD62C-500A-48AE-A4BC-E50B7F342384}" destId="{6E2D74A8-B936-42EA-98A7-7EB98A7B6621}" srcOrd="0" destOrd="0" presId="urn:microsoft.com/office/officeart/2005/8/layout/vList2"/>
    <dgm:cxn modelId="{9F4C6907-468B-4E0D-A17A-B9C6599ECF07}" type="presParOf" srcId="{CF89A0D1-5A03-4836-9EF6-A8E00FB66637}" destId="{0FE65145-C21E-44DE-AD01-B06F8808EE3C}" srcOrd="0" destOrd="0" presId="urn:microsoft.com/office/officeart/2005/8/layout/vList2"/>
    <dgm:cxn modelId="{01F0549F-B8FF-4786-95F5-8CF244384B47}" type="presParOf" srcId="{CF89A0D1-5A03-4836-9EF6-A8E00FB66637}" destId="{53ADD108-25DB-4F66-A05D-C2CD6437E97F}" srcOrd="1" destOrd="0" presId="urn:microsoft.com/office/officeart/2005/8/layout/vList2"/>
    <dgm:cxn modelId="{F9E2300C-8055-4687-8A14-1A4CD89ED44F}" type="presParOf" srcId="{CF89A0D1-5A03-4836-9EF6-A8E00FB66637}" destId="{6E2D74A8-B936-42EA-98A7-7EB98A7B6621}"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EF4A82F1-3D3D-4D12-AF1A-8A88B617E4C4}"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34145DB7-FA11-4FAC-A483-423DB3A70F50}">
      <dgm:prSet/>
      <dgm:spPr/>
      <dgm:t>
        <a:bodyPr/>
        <a:lstStyle/>
        <a:p>
          <a:r>
            <a:rPr lang="tr-TR" b="0" i="0" baseline="0"/>
            <a:t>Durumsallık Yaklaşımı plan yapma, organize etme ve denetimde en iyi tek yolunun olmadığını ifade eder. Bunun yerine yöneticiler değişik durumlara özgü değişik iyi yollar bulmak zorundadır. Çünkü her durum kendine özgü özelliklere sahiptir ve değişik yönetim uygulamalarına gereksinim duyar. </a:t>
          </a:r>
          <a:endParaRPr lang="en-US"/>
        </a:p>
      </dgm:t>
    </dgm:pt>
    <dgm:pt modelId="{324FFA1B-6CAC-44B8-B6CB-A12FB9318F25}" type="parTrans" cxnId="{16DDE827-D48E-4776-8AEC-FEFC5D92E8A0}">
      <dgm:prSet/>
      <dgm:spPr/>
      <dgm:t>
        <a:bodyPr/>
        <a:lstStyle/>
        <a:p>
          <a:endParaRPr lang="en-US"/>
        </a:p>
      </dgm:t>
    </dgm:pt>
    <dgm:pt modelId="{18AE5040-D545-4988-8CCF-F9D35DC6205E}" type="sibTrans" cxnId="{16DDE827-D48E-4776-8AEC-FEFC5D92E8A0}">
      <dgm:prSet/>
      <dgm:spPr/>
      <dgm:t>
        <a:bodyPr/>
        <a:lstStyle/>
        <a:p>
          <a:endParaRPr lang="en-US"/>
        </a:p>
      </dgm:t>
    </dgm:pt>
    <dgm:pt modelId="{87F135CF-8EFC-476C-8DAA-C567717BF93B}">
      <dgm:prSet/>
      <dgm:spPr/>
      <dgm:t>
        <a:bodyPr/>
        <a:lstStyle/>
        <a:p>
          <a:r>
            <a:rPr lang="tr-TR" b="0" i="0" baseline="0"/>
            <a:t>Aslına bakılırsa durumsallık yeni bir fikir değildir. 1920’li yıllarda klasik yönetim düşüncesi yazarlarından Mary Parker Follet, değişik durumların farklı bilgi çeşidine, bilgiyi işleyecek farklı çalışana ihtiyaç duyduğunu ve ancak bunu görebilen kişilerin en iyi yöneticiler olabileceğini ifade etmiştir</a:t>
          </a:r>
          <a:endParaRPr lang="en-US"/>
        </a:p>
      </dgm:t>
    </dgm:pt>
    <dgm:pt modelId="{DC6AB925-2B36-45A4-AF2F-6CF38A13BE8F}" type="parTrans" cxnId="{F4E5D9D0-CA98-452B-95A7-DA51F97C5772}">
      <dgm:prSet/>
      <dgm:spPr/>
      <dgm:t>
        <a:bodyPr/>
        <a:lstStyle/>
        <a:p>
          <a:endParaRPr lang="en-US"/>
        </a:p>
      </dgm:t>
    </dgm:pt>
    <dgm:pt modelId="{600AE04D-D8A2-4B6D-8084-C5B506F97DDB}" type="sibTrans" cxnId="{F4E5D9D0-CA98-452B-95A7-DA51F97C5772}">
      <dgm:prSet/>
      <dgm:spPr/>
      <dgm:t>
        <a:bodyPr/>
        <a:lstStyle/>
        <a:p>
          <a:endParaRPr lang="en-US"/>
        </a:p>
      </dgm:t>
    </dgm:pt>
    <dgm:pt modelId="{7862CC13-8768-457C-977F-341B374A6E8F}" type="pres">
      <dgm:prSet presAssocID="{EF4A82F1-3D3D-4D12-AF1A-8A88B617E4C4}" presName="linear" presStyleCnt="0">
        <dgm:presLayoutVars>
          <dgm:animLvl val="lvl"/>
          <dgm:resizeHandles val="exact"/>
        </dgm:presLayoutVars>
      </dgm:prSet>
      <dgm:spPr/>
    </dgm:pt>
    <dgm:pt modelId="{348B2C86-650A-4343-AB0A-F5CAB8622A30}" type="pres">
      <dgm:prSet presAssocID="{34145DB7-FA11-4FAC-A483-423DB3A70F50}" presName="parentText" presStyleLbl="node1" presStyleIdx="0" presStyleCnt="2">
        <dgm:presLayoutVars>
          <dgm:chMax val="0"/>
          <dgm:bulletEnabled val="1"/>
        </dgm:presLayoutVars>
      </dgm:prSet>
      <dgm:spPr/>
    </dgm:pt>
    <dgm:pt modelId="{348258B3-B9ED-43B4-B9F5-D417E90A9837}" type="pres">
      <dgm:prSet presAssocID="{18AE5040-D545-4988-8CCF-F9D35DC6205E}" presName="spacer" presStyleCnt="0"/>
      <dgm:spPr/>
    </dgm:pt>
    <dgm:pt modelId="{6F90F51A-722D-465C-A318-6B73868FD1BC}" type="pres">
      <dgm:prSet presAssocID="{87F135CF-8EFC-476C-8DAA-C567717BF93B}" presName="parentText" presStyleLbl="node1" presStyleIdx="1" presStyleCnt="2">
        <dgm:presLayoutVars>
          <dgm:chMax val="0"/>
          <dgm:bulletEnabled val="1"/>
        </dgm:presLayoutVars>
      </dgm:prSet>
      <dgm:spPr/>
    </dgm:pt>
  </dgm:ptLst>
  <dgm:cxnLst>
    <dgm:cxn modelId="{16DDE827-D48E-4776-8AEC-FEFC5D92E8A0}" srcId="{EF4A82F1-3D3D-4D12-AF1A-8A88B617E4C4}" destId="{34145DB7-FA11-4FAC-A483-423DB3A70F50}" srcOrd="0" destOrd="0" parTransId="{324FFA1B-6CAC-44B8-B6CB-A12FB9318F25}" sibTransId="{18AE5040-D545-4988-8CCF-F9D35DC6205E}"/>
    <dgm:cxn modelId="{E7A17A34-D5AA-4FB7-8629-B9AA743502DB}" type="presOf" srcId="{EF4A82F1-3D3D-4D12-AF1A-8A88B617E4C4}" destId="{7862CC13-8768-457C-977F-341B374A6E8F}" srcOrd="0" destOrd="0" presId="urn:microsoft.com/office/officeart/2005/8/layout/vList2"/>
    <dgm:cxn modelId="{6117D4CC-EC3C-4915-B435-6BBE24FF34B8}" type="presOf" srcId="{87F135CF-8EFC-476C-8DAA-C567717BF93B}" destId="{6F90F51A-722D-465C-A318-6B73868FD1BC}" srcOrd="0" destOrd="0" presId="urn:microsoft.com/office/officeart/2005/8/layout/vList2"/>
    <dgm:cxn modelId="{F4E5D9D0-CA98-452B-95A7-DA51F97C5772}" srcId="{EF4A82F1-3D3D-4D12-AF1A-8A88B617E4C4}" destId="{87F135CF-8EFC-476C-8DAA-C567717BF93B}" srcOrd="1" destOrd="0" parTransId="{DC6AB925-2B36-45A4-AF2F-6CF38A13BE8F}" sibTransId="{600AE04D-D8A2-4B6D-8084-C5B506F97DDB}"/>
    <dgm:cxn modelId="{4782C2E3-4A6A-4364-97B5-B3285BB1D400}" type="presOf" srcId="{34145DB7-FA11-4FAC-A483-423DB3A70F50}" destId="{348B2C86-650A-4343-AB0A-F5CAB8622A30}" srcOrd="0" destOrd="0" presId="urn:microsoft.com/office/officeart/2005/8/layout/vList2"/>
    <dgm:cxn modelId="{57551E7C-4BEC-465C-81F6-D2B5B9F8DBA5}" type="presParOf" srcId="{7862CC13-8768-457C-977F-341B374A6E8F}" destId="{348B2C86-650A-4343-AB0A-F5CAB8622A30}" srcOrd="0" destOrd="0" presId="urn:microsoft.com/office/officeart/2005/8/layout/vList2"/>
    <dgm:cxn modelId="{B6C6AB81-2BC0-4043-969C-7C94A9EFDE9A}" type="presParOf" srcId="{7862CC13-8768-457C-977F-341B374A6E8F}" destId="{348258B3-B9ED-43B4-B9F5-D417E90A9837}" srcOrd="1" destOrd="0" presId="urn:microsoft.com/office/officeart/2005/8/layout/vList2"/>
    <dgm:cxn modelId="{6320C55E-01B2-4384-9ACC-52DC6645C13D}" type="presParOf" srcId="{7862CC13-8768-457C-977F-341B374A6E8F}" destId="{6F90F51A-722D-465C-A318-6B73868FD1BC}"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2B3DF82-DFF8-4369-B7FF-3DE259240F4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EFFDBA49-309A-4061-8925-DF91EC48AAEE}">
      <dgm:prSet/>
      <dgm:spPr/>
      <dgm:t>
        <a:bodyPr/>
        <a:lstStyle/>
        <a:p>
          <a:r>
            <a:rPr lang="en-US" b="1"/>
            <a:t>Çeşitli sistem tanımları:</a:t>
          </a:r>
          <a:endParaRPr lang="en-US"/>
        </a:p>
      </dgm:t>
    </dgm:pt>
    <dgm:pt modelId="{FE981859-96D0-4E23-8433-97C172477E72}" type="parTrans" cxnId="{E16F5059-B0E5-42D6-832B-67CA3CDFC64B}">
      <dgm:prSet/>
      <dgm:spPr/>
      <dgm:t>
        <a:bodyPr/>
        <a:lstStyle/>
        <a:p>
          <a:endParaRPr lang="en-US"/>
        </a:p>
      </dgm:t>
    </dgm:pt>
    <dgm:pt modelId="{1669165E-633D-45D7-894A-A6F970D15750}" type="sibTrans" cxnId="{E16F5059-B0E5-42D6-832B-67CA3CDFC64B}">
      <dgm:prSet/>
      <dgm:spPr/>
      <dgm:t>
        <a:bodyPr/>
        <a:lstStyle/>
        <a:p>
          <a:endParaRPr lang="en-US"/>
        </a:p>
      </dgm:t>
    </dgm:pt>
    <dgm:pt modelId="{6B98881A-EF04-43BA-89E6-341F94CE7BCC}">
      <dgm:prSet/>
      <dgm:spPr/>
      <dgm:t>
        <a:bodyPr/>
        <a:lstStyle/>
        <a:p>
          <a:pPr algn="just"/>
          <a:r>
            <a:rPr lang="en-US"/>
            <a:t>Aralarında karşılıklı ilişkiler olan elemanlar kümesidir.</a:t>
          </a:r>
        </a:p>
      </dgm:t>
    </dgm:pt>
    <dgm:pt modelId="{23C9D551-5EB8-43FA-A92B-1B449DB8CDB0}" type="parTrans" cxnId="{E723DBC0-3916-4FC2-B91B-FBDC9E87F3B4}">
      <dgm:prSet/>
      <dgm:spPr/>
      <dgm:t>
        <a:bodyPr/>
        <a:lstStyle/>
        <a:p>
          <a:endParaRPr lang="en-US"/>
        </a:p>
      </dgm:t>
    </dgm:pt>
    <dgm:pt modelId="{47DFD701-1D78-4187-90C8-27659863E351}" type="sibTrans" cxnId="{E723DBC0-3916-4FC2-B91B-FBDC9E87F3B4}">
      <dgm:prSet/>
      <dgm:spPr/>
      <dgm:t>
        <a:bodyPr/>
        <a:lstStyle/>
        <a:p>
          <a:endParaRPr lang="en-US"/>
        </a:p>
      </dgm:t>
    </dgm:pt>
    <dgm:pt modelId="{3992C9FA-8155-496C-A276-2D49E645A5CE}">
      <dgm:prSet/>
      <dgm:spPr/>
      <dgm:t>
        <a:bodyPr/>
        <a:lstStyle/>
        <a:p>
          <a:pPr algn="just"/>
          <a:r>
            <a:rPr lang="en-US"/>
            <a:t>Birbirleri</a:t>
          </a:r>
          <a:r>
            <a:rPr lang="tr-TR"/>
            <a:t> </a:t>
          </a:r>
          <a:r>
            <a:rPr lang="en-US"/>
            <a:t>ile</a:t>
          </a:r>
          <a:r>
            <a:rPr lang="tr-TR"/>
            <a:t> </a:t>
          </a:r>
          <a:r>
            <a:rPr lang="en-US"/>
            <a:t>etkileşimli</a:t>
          </a:r>
          <a:r>
            <a:rPr lang="tr-TR"/>
            <a:t> </a:t>
          </a:r>
          <a:r>
            <a:rPr lang="en-US"/>
            <a:t>elemanların</a:t>
          </a:r>
          <a:r>
            <a:rPr lang="tr-TR"/>
            <a:t> </a:t>
          </a:r>
          <a:r>
            <a:rPr lang="en-US"/>
            <a:t>oluşturduğu  topluluktur.</a:t>
          </a:r>
        </a:p>
      </dgm:t>
    </dgm:pt>
    <dgm:pt modelId="{2A437F21-9E05-4B16-A2F9-CFDB32693287}" type="parTrans" cxnId="{1AC22EE6-3203-4F3B-A214-BF03A3291495}">
      <dgm:prSet/>
      <dgm:spPr/>
      <dgm:t>
        <a:bodyPr/>
        <a:lstStyle/>
        <a:p>
          <a:endParaRPr lang="en-US"/>
        </a:p>
      </dgm:t>
    </dgm:pt>
    <dgm:pt modelId="{8742867F-5960-4EB7-BFD4-75635DE210BA}" type="sibTrans" cxnId="{1AC22EE6-3203-4F3B-A214-BF03A3291495}">
      <dgm:prSet/>
      <dgm:spPr/>
      <dgm:t>
        <a:bodyPr/>
        <a:lstStyle/>
        <a:p>
          <a:endParaRPr lang="en-US"/>
        </a:p>
      </dgm:t>
    </dgm:pt>
    <dgm:pt modelId="{1838E628-A2FE-45A2-A599-69A2ECBC33FE}">
      <dgm:prSet/>
      <dgm:spPr/>
      <dgm:t>
        <a:bodyPr/>
        <a:lstStyle/>
        <a:p>
          <a:pPr algn="just"/>
          <a:r>
            <a:rPr lang="en-US"/>
            <a:t>Nesneler	ve</a:t>
          </a:r>
          <a:r>
            <a:rPr lang="tr-TR"/>
            <a:t> </a:t>
          </a:r>
          <a:r>
            <a:rPr lang="en-US"/>
            <a:t>nesnelerin</a:t>
          </a:r>
          <a:r>
            <a:rPr lang="tr-TR"/>
            <a:t> </a:t>
          </a:r>
          <a:r>
            <a:rPr lang="en-US"/>
            <a:t>özellikleri</a:t>
          </a:r>
          <a:r>
            <a:rPr lang="tr-TR"/>
            <a:t>  </a:t>
          </a:r>
          <a:r>
            <a:rPr lang="en-US"/>
            <a:t>arasındaki	ilişkilerin</a:t>
          </a:r>
          <a:r>
            <a:rPr lang="tr-TR"/>
            <a:t> </a:t>
          </a:r>
          <a:r>
            <a:rPr lang="en-US"/>
            <a:t>meydana getirdiği topluluktur.</a:t>
          </a:r>
        </a:p>
      </dgm:t>
    </dgm:pt>
    <dgm:pt modelId="{65425422-959C-4295-BDAB-8229E0A5F090}" type="parTrans" cxnId="{0E82336B-EBB2-4A87-B43D-53411798335E}">
      <dgm:prSet/>
      <dgm:spPr/>
      <dgm:t>
        <a:bodyPr/>
        <a:lstStyle/>
        <a:p>
          <a:endParaRPr lang="en-US"/>
        </a:p>
      </dgm:t>
    </dgm:pt>
    <dgm:pt modelId="{84666A00-B98B-420B-B9CE-A7109C9BD8B2}" type="sibTrans" cxnId="{0E82336B-EBB2-4A87-B43D-53411798335E}">
      <dgm:prSet/>
      <dgm:spPr/>
      <dgm:t>
        <a:bodyPr/>
        <a:lstStyle/>
        <a:p>
          <a:endParaRPr lang="en-US"/>
        </a:p>
      </dgm:t>
    </dgm:pt>
    <dgm:pt modelId="{581791E9-8538-432D-8842-1CA14870C7C8}">
      <dgm:prSet/>
      <dgm:spPr/>
      <dgm:t>
        <a:bodyPr/>
        <a:lstStyle/>
        <a:p>
          <a:pPr algn="just"/>
          <a:r>
            <a:rPr lang="en-US"/>
            <a:t>Aralarında	ilişkiler	olan	parçaların</a:t>
          </a:r>
          <a:r>
            <a:rPr lang="tr-TR"/>
            <a:t> </a:t>
          </a:r>
          <a:r>
            <a:rPr lang="en-US"/>
            <a:t>oluşturduğu  topluluktur.</a:t>
          </a:r>
        </a:p>
      </dgm:t>
    </dgm:pt>
    <dgm:pt modelId="{CA664FEB-99AD-41BF-AF69-2208F06EF4EF}" type="parTrans" cxnId="{55416138-6C0F-4BDE-BEE9-9E33ED724A5C}">
      <dgm:prSet/>
      <dgm:spPr/>
      <dgm:t>
        <a:bodyPr/>
        <a:lstStyle/>
        <a:p>
          <a:endParaRPr lang="en-US"/>
        </a:p>
      </dgm:t>
    </dgm:pt>
    <dgm:pt modelId="{EA251EF8-384B-4BF9-9306-945E96B0F7F0}" type="sibTrans" cxnId="{55416138-6C0F-4BDE-BEE9-9E33ED724A5C}">
      <dgm:prSet/>
      <dgm:spPr/>
      <dgm:t>
        <a:bodyPr/>
        <a:lstStyle/>
        <a:p>
          <a:endParaRPr lang="en-US"/>
        </a:p>
      </dgm:t>
    </dgm:pt>
    <dgm:pt modelId="{C8FA34A8-7F5D-47FA-B24B-35949B6A6FF7}">
      <dgm:prSet/>
      <dgm:spPr/>
      <dgm:t>
        <a:bodyPr/>
        <a:lstStyle/>
        <a:p>
          <a:pPr algn="just"/>
          <a:r>
            <a:rPr lang="en-US"/>
            <a:t>Plana uygun bir amacı gerçekleştirmek üzere tasarlanmış  çeşitli bileşenlerin oluşturduğu bütündür.</a:t>
          </a:r>
        </a:p>
      </dgm:t>
    </dgm:pt>
    <dgm:pt modelId="{DA055A94-2F57-4D2E-A52B-BE179207624D}" type="parTrans" cxnId="{37122C57-CFCA-432E-831B-8E8E52C8C1BF}">
      <dgm:prSet/>
      <dgm:spPr/>
      <dgm:t>
        <a:bodyPr/>
        <a:lstStyle/>
        <a:p>
          <a:endParaRPr lang="en-US"/>
        </a:p>
      </dgm:t>
    </dgm:pt>
    <dgm:pt modelId="{1A9EF7E6-EBD9-4C9D-80D1-DB0762613B82}" type="sibTrans" cxnId="{37122C57-CFCA-432E-831B-8E8E52C8C1BF}">
      <dgm:prSet/>
      <dgm:spPr/>
      <dgm:t>
        <a:bodyPr/>
        <a:lstStyle/>
        <a:p>
          <a:endParaRPr lang="en-US"/>
        </a:p>
      </dgm:t>
    </dgm:pt>
    <dgm:pt modelId="{0A9B627A-7C1F-4EE3-988F-509BFF1A25FF}" type="pres">
      <dgm:prSet presAssocID="{F2B3DF82-DFF8-4369-B7FF-3DE259240F4F}" presName="linear" presStyleCnt="0">
        <dgm:presLayoutVars>
          <dgm:animLvl val="lvl"/>
          <dgm:resizeHandles val="exact"/>
        </dgm:presLayoutVars>
      </dgm:prSet>
      <dgm:spPr/>
    </dgm:pt>
    <dgm:pt modelId="{B9393BA0-2C3F-4236-A746-FB3069452D2B}" type="pres">
      <dgm:prSet presAssocID="{EFFDBA49-309A-4061-8925-DF91EC48AAEE}" presName="parentText" presStyleLbl="node1" presStyleIdx="0" presStyleCnt="1">
        <dgm:presLayoutVars>
          <dgm:chMax val="0"/>
          <dgm:bulletEnabled val="1"/>
        </dgm:presLayoutVars>
      </dgm:prSet>
      <dgm:spPr/>
    </dgm:pt>
    <dgm:pt modelId="{D817F6D5-BE4A-4CC7-AD55-D7E308EFA09C}" type="pres">
      <dgm:prSet presAssocID="{EFFDBA49-309A-4061-8925-DF91EC48AAEE}" presName="childText" presStyleLbl="revTx" presStyleIdx="0" presStyleCnt="1">
        <dgm:presLayoutVars>
          <dgm:bulletEnabled val="1"/>
        </dgm:presLayoutVars>
      </dgm:prSet>
      <dgm:spPr/>
    </dgm:pt>
  </dgm:ptLst>
  <dgm:cxnLst>
    <dgm:cxn modelId="{ACB55411-1FCC-41E2-9136-9C6544D713BB}" type="presOf" srcId="{581791E9-8538-432D-8842-1CA14870C7C8}" destId="{D817F6D5-BE4A-4CC7-AD55-D7E308EFA09C}" srcOrd="0" destOrd="3" presId="urn:microsoft.com/office/officeart/2005/8/layout/vList2"/>
    <dgm:cxn modelId="{A1599511-A412-4A69-B906-E9D9D29BB072}" type="presOf" srcId="{C8FA34A8-7F5D-47FA-B24B-35949B6A6FF7}" destId="{D817F6D5-BE4A-4CC7-AD55-D7E308EFA09C}" srcOrd="0" destOrd="4" presId="urn:microsoft.com/office/officeart/2005/8/layout/vList2"/>
    <dgm:cxn modelId="{55416138-6C0F-4BDE-BEE9-9E33ED724A5C}" srcId="{EFFDBA49-309A-4061-8925-DF91EC48AAEE}" destId="{581791E9-8538-432D-8842-1CA14870C7C8}" srcOrd="3" destOrd="0" parTransId="{CA664FEB-99AD-41BF-AF69-2208F06EF4EF}" sibTransId="{EA251EF8-384B-4BF9-9306-945E96B0F7F0}"/>
    <dgm:cxn modelId="{F967F74A-C51E-43E2-B81E-4ABEAA8D5A13}" type="presOf" srcId="{3992C9FA-8155-496C-A276-2D49E645A5CE}" destId="{D817F6D5-BE4A-4CC7-AD55-D7E308EFA09C}" srcOrd="0" destOrd="1" presId="urn:microsoft.com/office/officeart/2005/8/layout/vList2"/>
    <dgm:cxn modelId="{0E82336B-EBB2-4A87-B43D-53411798335E}" srcId="{EFFDBA49-309A-4061-8925-DF91EC48AAEE}" destId="{1838E628-A2FE-45A2-A599-69A2ECBC33FE}" srcOrd="2" destOrd="0" parTransId="{65425422-959C-4295-BDAB-8229E0A5F090}" sibTransId="{84666A00-B98B-420B-B9CE-A7109C9BD8B2}"/>
    <dgm:cxn modelId="{36C52F70-8761-4E7B-AE4A-972A060FE29C}" type="presOf" srcId="{EFFDBA49-309A-4061-8925-DF91EC48AAEE}" destId="{B9393BA0-2C3F-4236-A746-FB3069452D2B}" srcOrd="0" destOrd="0" presId="urn:microsoft.com/office/officeart/2005/8/layout/vList2"/>
    <dgm:cxn modelId="{37122C57-CFCA-432E-831B-8E8E52C8C1BF}" srcId="{EFFDBA49-309A-4061-8925-DF91EC48AAEE}" destId="{C8FA34A8-7F5D-47FA-B24B-35949B6A6FF7}" srcOrd="4" destOrd="0" parTransId="{DA055A94-2F57-4D2E-A52B-BE179207624D}" sibTransId="{1A9EF7E6-EBD9-4C9D-80D1-DB0762613B82}"/>
    <dgm:cxn modelId="{E16F5059-B0E5-42D6-832B-67CA3CDFC64B}" srcId="{F2B3DF82-DFF8-4369-B7FF-3DE259240F4F}" destId="{EFFDBA49-309A-4061-8925-DF91EC48AAEE}" srcOrd="0" destOrd="0" parTransId="{FE981859-96D0-4E23-8433-97C172477E72}" sibTransId="{1669165E-633D-45D7-894A-A6F970D15750}"/>
    <dgm:cxn modelId="{3585D8B8-455D-4C87-9A99-9D230269D9E1}" type="presOf" srcId="{1838E628-A2FE-45A2-A599-69A2ECBC33FE}" destId="{D817F6D5-BE4A-4CC7-AD55-D7E308EFA09C}" srcOrd="0" destOrd="2" presId="urn:microsoft.com/office/officeart/2005/8/layout/vList2"/>
    <dgm:cxn modelId="{E723DBC0-3916-4FC2-B91B-FBDC9E87F3B4}" srcId="{EFFDBA49-309A-4061-8925-DF91EC48AAEE}" destId="{6B98881A-EF04-43BA-89E6-341F94CE7BCC}" srcOrd="0" destOrd="0" parTransId="{23C9D551-5EB8-43FA-A92B-1B449DB8CDB0}" sibTransId="{47DFD701-1D78-4187-90C8-27659863E351}"/>
    <dgm:cxn modelId="{C0CC2EC3-F6D2-4B88-A6F0-E85BB6FFA204}" type="presOf" srcId="{6B98881A-EF04-43BA-89E6-341F94CE7BCC}" destId="{D817F6D5-BE4A-4CC7-AD55-D7E308EFA09C}" srcOrd="0" destOrd="0" presId="urn:microsoft.com/office/officeart/2005/8/layout/vList2"/>
    <dgm:cxn modelId="{1AC22EE6-3203-4F3B-A214-BF03A3291495}" srcId="{EFFDBA49-309A-4061-8925-DF91EC48AAEE}" destId="{3992C9FA-8155-496C-A276-2D49E645A5CE}" srcOrd="1" destOrd="0" parTransId="{2A437F21-9E05-4B16-A2F9-CFDB32693287}" sibTransId="{8742867F-5960-4EB7-BFD4-75635DE210BA}"/>
    <dgm:cxn modelId="{615239F9-95A0-4937-9754-582F9779F5FE}" type="presOf" srcId="{F2B3DF82-DFF8-4369-B7FF-3DE259240F4F}" destId="{0A9B627A-7C1F-4EE3-988F-509BFF1A25FF}" srcOrd="0" destOrd="0" presId="urn:microsoft.com/office/officeart/2005/8/layout/vList2"/>
    <dgm:cxn modelId="{383DC77F-BEED-49EC-9316-A7091753BEAF}" type="presParOf" srcId="{0A9B627A-7C1F-4EE3-988F-509BFF1A25FF}" destId="{B9393BA0-2C3F-4236-A746-FB3069452D2B}" srcOrd="0" destOrd="0" presId="urn:microsoft.com/office/officeart/2005/8/layout/vList2"/>
    <dgm:cxn modelId="{5927CFD4-B332-4493-AF29-5B223E8705B8}" type="presParOf" srcId="{0A9B627A-7C1F-4EE3-988F-509BFF1A25FF}" destId="{D817F6D5-BE4A-4CC7-AD55-D7E308EFA09C}" srcOrd="1"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191BA85-7F27-4E84-92F8-59ADDF304EF5}"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B0682C62-5746-4352-B2CB-096AAFD03438}">
      <dgm:prSet/>
      <dgm:spPr/>
      <dgm:t>
        <a:bodyPr/>
        <a:lstStyle/>
        <a:p>
          <a:pPr>
            <a:lnSpc>
              <a:spcPct val="100000"/>
            </a:lnSpc>
          </a:pPr>
          <a:r>
            <a:rPr lang="en-US"/>
            <a:t>Sistem kavramı ile ilgili genel bir tanım yaparsak;</a:t>
          </a:r>
        </a:p>
      </dgm:t>
    </dgm:pt>
    <dgm:pt modelId="{E42F1CB7-4F84-4C2B-8F9C-10BBB07B827B}" type="parTrans" cxnId="{DC01433D-EE3C-47B8-A340-A337C355A771}">
      <dgm:prSet/>
      <dgm:spPr/>
      <dgm:t>
        <a:bodyPr/>
        <a:lstStyle/>
        <a:p>
          <a:endParaRPr lang="en-US"/>
        </a:p>
      </dgm:t>
    </dgm:pt>
    <dgm:pt modelId="{D3F87A69-BE8A-4307-8310-8BFC80075404}" type="sibTrans" cxnId="{DC01433D-EE3C-47B8-A340-A337C355A771}">
      <dgm:prSet/>
      <dgm:spPr/>
      <dgm:t>
        <a:bodyPr/>
        <a:lstStyle/>
        <a:p>
          <a:endParaRPr lang="en-US"/>
        </a:p>
      </dgm:t>
    </dgm:pt>
    <dgm:pt modelId="{0C0F02F6-190F-4566-91B8-760627362A90}">
      <dgm:prSet/>
      <dgm:spPr/>
      <dgm:t>
        <a:bodyPr/>
        <a:lstStyle/>
        <a:p>
          <a:pPr>
            <a:lnSpc>
              <a:spcPct val="100000"/>
            </a:lnSpc>
          </a:pPr>
          <a:r>
            <a:rPr lang="en-US" i="1"/>
            <a:t>“Belirli bir amaç doğrultusunda girdilere cevap olarak çıktı  üreten, aralarında karşılıklı etkileşim olan elemanlar  topluluğuna sistem denir.”</a:t>
          </a:r>
          <a:endParaRPr lang="en-US"/>
        </a:p>
      </dgm:t>
    </dgm:pt>
    <dgm:pt modelId="{46667023-3A21-47B3-8982-AABD493151B2}" type="parTrans" cxnId="{C3A2DA4A-4E35-4417-B244-6D2F418C28EF}">
      <dgm:prSet/>
      <dgm:spPr/>
      <dgm:t>
        <a:bodyPr/>
        <a:lstStyle/>
        <a:p>
          <a:endParaRPr lang="en-US"/>
        </a:p>
      </dgm:t>
    </dgm:pt>
    <dgm:pt modelId="{26427ACF-3A13-4A69-AA1B-11189C935073}" type="sibTrans" cxnId="{C3A2DA4A-4E35-4417-B244-6D2F418C28EF}">
      <dgm:prSet/>
      <dgm:spPr/>
      <dgm:t>
        <a:bodyPr/>
        <a:lstStyle/>
        <a:p>
          <a:endParaRPr lang="en-US"/>
        </a:p>
      </dgm:t>
    </dgm:pt>
    <dgm:pt modelId="{7D1C364B-5995-484A-83DF-011B1CE7E115}" type="pres">
      <dgm:prSet presAssocID="{A191BA85-7F27-4E84-92F8-59ADDF304EF5}" presName="root" presStyleCnt="0">
        <dgm:presLayoutVars>
          <dgm:dir/>
          <dgm:resizeHandles val="exact"/>
        </dgm:presLayoutVars>
      </dgm:prSet>
      <dgm:spPr/>
    </dgm:pt>
    <dgm:pt modelId="{70AA92CC-E5F2-4623-BAAD-24037A21F67F}" type="pres">
      <dgm:prSet presAssocID="{B0682C62-5746-4352-B2CB-096AAFD03438}" presName="compNode" presStyleCnt="0"/>
      <dgm:spPr/>
    </dgm:pt>
    <dgm:pt modelId="{2015832D-1202-4919-BB1D-82148AF89EE7}" type="pres">
      <dgm:prSet presAssocID="{B0682C62-5746-4352-B2CB-096AAFD03438}" presName="bgRect" presStyleLbl="bgShp" presStyleIdx="0" presStyleCnt="2"/>
      <dgm:spPr/>
    </dgm:pt>
    <dgm:pt modelId="{9BBDC6F1-32FC-4650-9549-877E3BAF3AC3}" type="pres">
      <dgm:prSet presAssocID="{B0682C62-5746-4352-B2CB-096AAFD03438}"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iyerarşi"/>
        </a:ext>
      </dgm:extLst>
    </dgm:pt>
    <dgm:pt modelId="{8B156C6F-7097-4C92-865C-57DE6E1C4AC7}" type="pres">
      <dgm:prSet presAssocID="{B0682C62-5746-4352-B2CB-096AAFD03438}" presName="spaceRect" presStyleCnt="0"/>
      <dgm:spPr/>
    </dgm:pt>
    <dgm:pt modelId="{C465FBC6-4E14-481B-B7B0-6C6B0ABF2052}" type="pres">
      <dgm:prSet presAssocID="{B0682C62-5746-4352-B2CB-096AAFD03438}" presName="parTx" presStyleLbl="revTx" presStyleIdx="0" presStyleCnt="2">
        <dgm:presLayoutVars>
          <dgm:chMax val="0"/>
          <dgm:chPref val="0"/>
        </dgm:presLayoutVars>
      </dgm:prSet>
      <dgm:spPr/>
    </dgm:pt>
    <dgm:pt modelId="{4218B538-2BC6-4012-BD9D-3A8D09B0C751}" type="pres">
      <dgm:prSet presAssocID="{D3F87A69-BE8A-4307-8310-8BFC80075404}" presName="sibTrans" presStyleCnt="0"/>
      <dgm:spPr/>
    </dgm:pt>
    <dgm:pt modelId="{F5179CEC-4186-4D00-A5EF-A535D423BE35}" type="pres">
      <dgm:prSet presAssocID="{0C0F02F6-190F-4566-91B8-760627362A90}" presName="compNode" presStyleCnt="0"/>
      <dgm:spPr/>
    </dgm:pt>
    <dgm:pt modelId="{F1D36AF0-5423-419E-B67B-B17136196E1F}" type="pres">
      <dgm:prSet presAssocID="{0C0F02F6-190F-4566-91B8-760627362A90}" presName="bgRect" presStyleLbl="bgShp" presStyleIdx="1" presStyleCnt="2"/>
      <dgm:spPr/>
    </dgm:pt>
    <dgm:pt modelId="{2F2AA046-C49D-4D01-AF76-0A0EC8EB8E31}" type="pres">
      <dgm:prSet presAssocID="{0C0F02F6-190F-4566-91B8-760627362A90}"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ohbet"/>
        </a:ext>
      </dgm:extLst>
    </dgm:pt>
    <dgm:pt modelId="{0B3556AD-DC10-4CD6-85D4-BE278ABD8633}" type="pres">
      <dgm:prSet presAssocID="{0C0F02F6-190F-4566-91B8-760627362A90}" presName="spaceRect" presStyleCnt="0"/>
      <dgm:spPr/>
    </dgm:pt>
    <dgm:pt modelId="{FFA06200-851D-4472-9548-E847B40C2C31}" type="pres">
      <dgm:prSet presAssocID="{0C0F02F6-190F-4566-91B8-760627362A90}" presName="parTx" presStyleLbl="revTx" presStyleIdx="1" presStyleCnt="2">
        <dgm:presLayoutVars>
          <dgm:chMax val="0"/>
          <dgm:chPref val="0"/>
        </dgm:presLayoutVars>
      </dgm:prSet>
      <dgm:spPr/>
    </dgm:pt>
  </dgm:ptLst>
  <dgm:cxnLst>
    <dgm:cxn modelId="{484D3A0D-2647-4800-B7BC-A97CA47C4769}" type="presOf" srcId="{A191BA85-7F27-4E84-92F8-59ADDF304EF5}" destId="{7D1C364B-5995-484A-83DF-011B1CE7E115}" srcOrd="0" destOrd="0" presId="urn:microsoft.com/office/officeart/2018/2/layout/IconVerticalSolidList"/>
    <dgm:cxn modelId="{D67D4337-B4E1-4D27-833C-2995979618DC}" type="presOf" srcId="{B0682C62-5746-4352-B2CB-096AAFD03438}" destId="{C465FBC6-4E14-481B-B7B0-6C6B0ABF2052}" srcOrd="0" destOrd="0" presId="urn:microsoft.com/office/officeart/2018/2/layout/IconVerticalSolidList"/>
    <dgm:cxn modelId="{DC01433D-EE3C-47B8-A340-A337C355A771}" srcId="{A191BA85-7F27-4E84-92F8-59ADDF304EF5}" destId="{B0682C62-5746-4352-B2CB-096AAFD03438}" srcOrd="0" destOrd="0" parTransId="{E42F1CB7-4F84-4C2B-8F9C-10BBB07B827B}" sibTransId="{D3F87A69-BE8A-4307-8310-8BFC80075404}"/>
    <dgm:cxn modelId="{59BAD16A-A456-4F21-8319-56CCD2C26C07}" type="presOf" srcId="{0C0F02F6-190F-4566-91B8-760627362A90}" destId="{FFA06200-851D-4472-9548-E847B40C2C31}" srcOrd="0" destOrd="0" presId="urn:microsoft.com/office/officeart/2018/2/layout/IconVerticalSolidList"/>
    <dgm:cxn modelId="{C3A2DA4A-4E35-4417-B244-6D2F418C28EF}" srcId="{A191BA85-7F27-4E84-92F8-59ADDF304EF5}" destId="{0C0F02F6-190F-4566-91B8-760627362A90}" srcOrd="1" destOrd="0" parTransId="{46667023-3A21-47B3-8982-AABD493151B2}" sibTransId="{26427ACF-3A13-4A69-AA1B-11189C935073}"/>
    <dgm:cxn modelId="{86DBD724-B242-4605-A39F-14ACB11AAA3D}" type="presParOf" srcId="{7D1C364B-5995-484A-83DF-011B1CE7E115}" destId="{70AA92CC-E5F2-4623-BAAD-24037A21F67F}" srcOrd="0" destOrd="0" presId="urn:microsoft.com/office/officeart/2018/2/layout/IconVerticalSolidList"/>
    <dgm:cxn modelId="{012025DB-A8FB-42AD-B6FF-F85A1D59E9A5}" type="presParOf" srcId="{70AA92CC-E5F2-4623-BAAD-24037A21F67F}" destId="{2015832D-1202-4919-BB1D-82148AF89EE7}" srcOrd="0" destOrd="0" presId="urn:microsoft.com/office/officeart/2018/2/layout/IconVerticalSolidList"/>
    <dgm:cxn modelId="{EAB6339E-CB61-48AC-82C5-E0BE32D56E74}" type="presParOf" srcId="{70AA92CC-E5F2-4623-BAAD-24037A21F67F}" destId="{9BBDC6F1-32FC-4650-9549-877E3BAF3AC3}" srcOrd="1" destOrd="0" presId="urn:microsoft.com/office/officeart/2018/2/layout/IconVerticalSolidList"/>
    <dgm:cxn modelId="{23F39106-0AB7-49CE-B7FE-61C03E55E5FF}" type="presParOf" srcId="{70AA92CC-E5F2-4623-BAAD-24037A21F67F}" destId="{8B156C6F-7097-4C92-865C-57DE6E1C4AC7}" srcOrd="2" destOrd="0" presId="urn:microsoft.com/office/officeart/2018/2/layout/IconVerticalSolidList"/>
    <dgm:cxn modelId="{4F89D49E-B8B7-429E-93DA-5079A1BA13FC}" type="presParOf" srcId="{70AA92CC-E5F2-4623-BAAD-24037A21F67F}" destId="{C465FBC6-4E14-481B-B7B0-6C6B0ABF2052}" srcOrd="3" destOrd="0" presId="urn:microsoft.com/office/officeart/2018/2/layout/IconVerticalSolidList"/>
    <dgm:cxn modelId="{DE8212DD-DA40-4B70-A4C6-7962A2D5DEA8}" type="presParOf" srcId="{7D1C364B-5995-484A-83DF-011B1CE7E115}" destId="{4218B538-2BC6-4012-BD9D-3A8D09B0C751}" srcOrd="1" destOrd="0" presId="urn:microsoft.com/office/officeart/2018/2/layout/IconVerticalSolidList"/>
    <dgm:cxn modelId="{7F02F1CF-426D-4BA4-BA17-E45782724E3F}" type="presParOf" srcId="{7D1C364B-5995-484A-83DF-011B1CE7E115}" destId="{F5179CEC-4186-4D00-A5EF-A535D423BE35}" srcOrd="2" destOrd="0" presId="urn:microsoft.com/office/officeart/2018/2/layout/IconVerticalSolidList"/>
    <dgm:cxn modelId="{0CB643AC-6D3D-4CE0-9DAF-EE1AE15E93B3}" type="presParOf" srcId="{F5179CEC-4186-4D00-A5EF-A535D423BE35}" destId="{F1D36AF0-5423-419E-B67B-B17136196E1F}" srcOrd="0" destOrd="0" presId="urn:microsoft.com/office/officeart/2018/2/layout/IconVerticalSolidList"/>
    <dgm:cxn modelId="{4EF58728-B11B-4E4A-A823-0DF9478952CA}" type="presParOf" srcId="{F5179CEC-4186-4D00-A5EF-A535D423BE35}" destId="{2F2AA046-C49D-4D01-AF76-0A0EC8EB8E31}" srcOrd="1" destOrd="0" presId="urn:microsoft.com/office/officeart/2018/2/layout/IconVerticalSolidList"/>
    <dgm:cxn modelId="{7ADF6E25-7EFD-4BA7-95FE-D4C71A125B66}" type="presParOf" srcId="{F5179CEC-4186-4D00-A5EF-A535D423BE35}" destId="{0B3556AD-DC10-4CD6-85D4-BE278ABD8633}" srcOrd="2" destOrd="0" presId="urn:microsoft.com/office/officeart/2018/2/layout/IconVerticalSolidList"/>
    <dgm:cxn modelId="{04A29CD1-E668-4D89-A4FC-DDC4E502630A}" type="presParOf" srcId="{F5179CEC-4186-4D00-A5EF-A535D423BE35}" destId="{FFA06200-851D-4472-9548-E847B40C2C31}" srcOrd="3" destOrd="0" presId="urn:microsoft.com/office/officeart/2018/2/layout/IconVerticalSolid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BB8692C-DC74-4946-A0CC-263BEED2A935}"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5EFC2DF-8FA4-4BB3-8600-CD28057C2A3C}">
      <dgm:prSet/>
      <dgm:spPr/>
      <dgm:t>
        <a:bodyPr/>
        <a:lstStyle/>
        <a:p>
          <a:pPr>
            <a:lnSpc>
              <a:spcPct val="100000"/>
            </a:lnSpc>
          </a:pPr>
          <a:r>
            <a:rPr lang="en-US"/>
            <a:t>Sistem düşüncesindeki temel gelişmeler ve olayların ortaya  çıkışı 1940’lı yıllara rastlamaktadır. Bilim tarihine bakıldığı  zaman en başta tüm bilimlerin felsefe içinde açıklandığı  görülmektedir.</a:t>
          </a:r>
        </a:p>
      </dgm:t>
    </dgm:pt>
    <dgm:pt modelId="{0DADDC15-4855-4C92-ABDE-220A4E0D43FF}" type="parTrans" cxnId="{95E5B24E-3F27-4FF0-B878-58AD34ED0180}">
      <dgm:prSet/>
      <dgm:spPr/>
      <dgm:t>
        <a:bodyPr/>
        <a:lstStyle/>
        <a:p>
          <a:endParaRPr lang="en-US"/>
        </a:p>
      </dgm:t>
    </dgm:pt>
    <dgm:pt modelId="{269605C0-D00F-4385-B508-623C91BCDAEA}" type="sibTrans" cxnId="{95E5B24E-3F27-4FF0-B878-58AD34ED0180}">
      <dgm:prSet/>
      <dgm:spPr/>
      <dgm:t>
        <a:bodyPr/>
        <a:lstStyle/>
        <a:p>
          <a:endParaRPr lang="en-US"/>
        </a:p>
      </dgm:t>
    </dgm:pt>
    <dgm:pt modelId="{ED29F98A-815A-4A05-88A1-3A49463DABE1}">
      <dgm:prSet/>
      <dgm:spPr/>
      <dgm:t>
        <a:bodyPr/>
        <a:lstStyle/>
        <a:p>
          <a:pPr>
            <a:lnSpc>
              <a:spcPct val="100000"/>
            </a:lnSpc>
          </a:pPr>
          <a:r>
            <a:rPr lang="tr-TR"/>
            <a:t>Zaman içinde, araştırmacılar belli inceleme alanlarına yönelip bu	alanlara	uygun	araştırma	yöntemleri geliştirerek bilgi üretme gücünü elde etmesi sonucunda bilim felsefeden bağımsızlaşmıştır. Ardından bilim yarar üretme yönünde ilerleyerek teknoloji denen kavramı meydana çıkardı</a:t>
          </a:r>
          <a:endParaRPr lang="en-US"/>
        </a:p>
      </dgm:t>
    </dgm:pt>
    <dgm:pt modelId="{1F91112A-43B0-4732-B48C-FBFF37A94244}" type="parTrans" cxnId="{FA7284F9-3812-479B-A4C5-4C4E714A0C6B}">
      <dgm:prSet/>
      <dgm:spPr/>
      <dgm:t>
        <a:bodyPr/>
        <a:lstStyle/>
        <a:p>
          <a:endParaRPr lang="en-US"/>
        </a:p>
      </dgm:t>
    </dgm:pt>
    <dgm:pt modelId="{012771BD-9099-4830-A161-0868A8F931C9}" type="sibTrans" cxnId="{FA7284F9-3812-479B-A4C5-4C4E714A0C6B}">
      <dgm:prSet/>
      <dgm:spPr/>
      <dgm:t>
        <a:bodyPr/>
        <a:lstStyle/>
        <a:p>
          <a:endParaRPr lang="en-US"/>
        </a:p>
      </dgm:t>
    </dgm:pt>
    <dgm:pt modelId="{2CA8E7C1-70C2-4EBE-911B-7F141287B1AA}" type="pres">
      <dgm:prSet presAssocID="{9BB8692C-DC74-4946-A0CC-263BEED2A935}" presName="root" presStyleCnt="0">
        <dgm:presLayoutVars>
          <dgm:dir/>
          <dgm:resizeHandles val="exact"/>
        </dgm:presLayoutVars>
      </dgm:prSet>
      <dgm:spPr/>
    </dgm:pt>
    <dgm:pt modelId="{9F99F8A4-C8FD-4084-ADC0-A323EF7911C3}" type="pres">
      <dgm:prSet presAssocID="{15EFC2DF-8FA4-4BB3-8600-CD28057C2A3C}" presName="compNode" presStyleCnt="0"/>
      <dgm:spPr/>
    </dgm:pt>
    <dgm:pt modelId="{B98E2132-0049-4C59-8F9A-85F6AA0230E2}" type="pres">
      <dgm:prSet presAssocID="{15EFC2DF-8FA4-4BB3-8600-CD28057C2A3C}" presName="bgRect" presStyleLbl="bgShp" presStyleIdx="0" presStyleCnt="2"/>
      <dgm:spPr/>
    </dgm:pt>
    <dgm:pt modelId="{3CE8C30E-0CEF-4BE6-9FDF-EB44C2746BA8}" type="pres">
      <dgm:prSet presAssocID="{15EFC2DF-8FA4-4BB3-8600-CD28057C2A3C}"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am Kap"/>
        </a:ext>
      </dgm:extLst>
    </dgm:pt>
    <dgm:pt modelId="{8A8BB1F6-88F9-4F5C-A0B8-A0CB94E3C2C6}" type="pres">
      <dgm:prSet presAssocID="{15EFC2DF-8FA4-4BB3-8600-CD28057C2A3C}" presName="spaceRect" presStyleCnt="0"/>
      <dgm:spPr/>
    </dgm:pt>
    <dgm:pt modelId="{533D6B6C-102E-4284-8138-C7D3377E0DF5}" type="pres">
      <dgm:prSet presAssocID="{15EFC2DF-8FA4-4BB3-8600-CD28057C2A3C}" presName="parTx" presStyleLbl="revTx" presStyleIdx="0" presStyleCnt="2">
        <dgm:presLayoutVars>
          <dgm:chMax val="0"/>
          <dgm:chPref val="0"/>
        </dgm:presLayoutVars>
      </dgm:prSet>
      <dgm:spPr/>
    </dgm:pt>
    <dgm:pt modelId="{B84C6BA0-6082-4CF7-A59B-919D87327372}" type="pres">
      <dgm:prSet presAssocID="{269605C0-D00F-4385-B508-623C91BCDAEA}" presName="sibTrans" presStyleCnt="0"/>
      <dgm:spPr/>
    </dgm:pt>
    <dgm:pt modelId="{7B6DC173-4657-400E-A65B-AE35F091BDCF}" type="pres">
      <dgm:prSet presAssocID="{ED29F98A-815A-4A05-88A1-3A49463DABE1}" presName="compNode" presStyleCnt="0"/>
      <dgm:spPr/>
    </dgm:pt>
    <dgm:pt modelId="{A0FDD425-1748-4D66-A4E9-30CED4701053}" type="pres">
      <dgm:prSet presAssocID="{ED29F98A-815A-4A05-88A1-3A49463DABE1}" presName="bgRect" presStyleLbl="bgShp" presStyleIdx="1" presStyleCnt="2"/>
      <dgm:spPr/>
    </dgm:pt>
    <dgm:pt modelId="{83489C26-DDE5-467D-83BE-2469326258BB}" type="pres">
      <dgm:prSet presAssocID="{ED29F98A-815A-4A05-88A1-3A49463DABE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Magnifying glass"/>
        </a:ext>
      </dgm:extLst>
    </dgm:pt>
    <dgm:pt modelId="{0BE47B49-EEC4-4358-A98D-50D20F24559C}" type="pres">
      <dgm:prSet presAssocID="{ED29F98A-815A-4A05-88A1-3A49463DABE1}" presName="spaceRect" presStyleCnt="0"/>
      <dgm:spPr/>
    </dgm:pt>
    <dgm:pt modelId="{937B427A-7887-42E8-B92A-4152062951E6}" type="pres">
      <dgm:prSet presAssocID="{ED29F98A-815A-4A05-88A1-3A49463DABE1}" presName="parTx" presStyleLbl="revTx" presStyleIdx="1" presStyleCnt="2">
        <dgm:presLayoutVars>
          <dgm:chMax val="0"/>
          <dgm:chPref val="0"/>
        </dgm:presLayoutVars>
      </dgm:prSet>
      <dgm:spPr/>
    </dgm:pt>
  </dgm:ptLst>
  <dgm:cxnLst>
    <dgm:cxn modelId="{95E5B24E-3F27-4FF0-B878-58AD34ED0180}" srcId="{9BB8692C-DC74-4946-A0CC-263BEED2A935}" destId="{15EFC2DF-8FA4-4BB3-8600-CD28057C2A3C}" srcOrd="0" destOrd="0" parTransId="{0DADDC15-4855-4C92-ABDE-220A4E0D43FF}" sibTransId="{269605C0-D00F-4385-B508-623C91BCDAEA}"/>
    <dgm:cxn modelId="{EDD64894-869C-41D8-B62B-034A0B4DF5A0}" type="presOf" srcId="{9BB8692C-DC74-4946-A0CC-263BEED2A935}" destId="{2CA8E7C1-70C2-4EBE-911B-7F141287B1AA}" srcOrd="0" destOrd="0" presId="urn:microsoft.com/office/officeart/2018/2/layout/IconVerticalSolidList"/>
    <dgm:cxn modelId="{FCA73ADA-C6E2-40E9-9875-B0DC807CE549}" type="presOf" srcId="{ED29F98A-815A-4A05-88A1-3A49463DABE1}" destId="{937B427A-7887-42E8-B92A-4152062951E6}" srcOrd="0" destOrd="0" presId="urn:microsoft.com/office/officeart/2018/2/layout/IconVerticalSolidList"/>
    <dgm:cxn modelId="{427307F7-2214-4BF9-814C-FA2BD9E7BB2E}" type="presOf" srcId="{15EFC2DF-8FA4-4BB3-8600-CD28057C2A3C}" destId="{533D6B6C-102E-4284-8138-C7D3377E0DF5}" srcOrd="0" destOrd="0" presId="urn:microsoft.com/office/officeart/2018/2/layout/IconVerticalSolidList"/>
    <dgm:cxn modelId="{FA7284F9-3812-479B-A4C5-4C4E714A0C6B}" srcId="{9BB8692C-DC74-4946-A0CC-263BEED2A935}" destId="{ED29F98A-815A-4A05-88A1-3A49463DABE1}" srcOrd="1" destOrd="0" parTransId="{1F91112A-43B0-4732-B48C-FBFF37A94244}" sibTransId="{012771BD-9099-4830-A161-0868A8F931C9}"/>
    <dgm:cxn modelId="{5CCC74EB-C964-4123-AFC6-B0888399BB5D}" type="presParOf" srcId="{2CA8E7C1-70C2-4EBE-911B-7F141287B1AA}" destId="{9F99F8A4-C8FD-4084-ADC0-A323EF7911C3}" srcOrd="0" destOrd="0" presId="urn:microsoft.com/office/officeart/2018/2/layout/IconVerticalSolidList"/>
    <dgm:cxn modelId="{0B9F078C-2ECF-48A1-820A-066B1131794C}" type="presParOf" srcId="{9F99F8A4-C8FD-4084-ADC0-A323EF7911C3}" destId="{B98E2132-0049-4C59-8F9A-85F6AA0230E2}" srcOrd="0" destOrd="0" presId="urn:microsoft.com/office/officeart/2018/2/layout/IconVerticalSolidList"/>
    <dgm:cxn modelId="{664367B3-EC5A-4651-9768-1448E6503B99}" type="presParOf" srcId="{9F99F8A4-C8FD-4084-ADC0-A323EF7911C3}" destId="{3CE8C30E-0CEF-4BE6-9FDF-EB44C2746BA8}" srcOrd="1" destOrd="0" presId="urn:microsoft.com/office/officeart/2018/2/layout/IconVerticalSolidList"/>
    <dgm:cxn modelId="{883CF3F8-71FD-47FE-81D3-F6ADD7132235}" type="presParOf" srcId="{9F99F8A4-C8FD-4084-ADC0-A323EF7911C3}" destId="{8A8BB1F6-88F9-4F5C-A0B8-A0CB94E3C2C6}" srcOrd="2" destOrd="0" presId="urn:microsoft.com/office/officeart/2018/2/layout/IconVerticalSolidList"/>
    <dgm:cxn modelId="{D4BC6D35-4DD1-4B67-8BAF-28BF253008CA}" type="presParOf" srcId="{9F99F8A4-C8FD-4084-ADC0-A323EF7911C3}" destId="{533D6B6C-102E-4284-8138-C7D3377E0DF5}" srcOrd="3" destOrd="0" presId="urn:microsoft.com/office/officeart/2018/2/layout/IconVerticalSolidList"/>
    <dgm:cxn modelId="{9BFCB2FB-812D-4A9E-8D14-79F48F29DC8F}" type="presParOf" srcId="{2CA8E7C1-70C2-4EBE-911B-7F141287B1AA}" destId="{B84C6BA0-6082-4CF7-A59B-919D87327372}" srcOrd="1" destOrd="0" presId="urn:microsoft.com/office/officeart/2018/2/layout/IconVerticalSolidList"/>
    <dgm:cxn modelId="{1735C6FD-8D17-4A68-AD59-FC0A3161BC89}" type="presParOf" srcId="{2CA8E7C1-70C2-4EBE-911B-7F141287B1AA}" destId="{7B6DC173-4657-400E-A65B-AE35F091BDCF}" srcOrd="2" destOrd="0" presId="urn:microsoft.com/office/officeart/2018/2/layout/IconVerticalSolidList"/>
    <dgm:cxn modelId="{0639492B-7E71-41D7-ABF9-D46D72287FC4}" type="presParOf" srcId="{7B6DC173-4657-400E-A65B-AE35F091BDCF}" destId="{A0FDD425-1748-4D66-A4E9-30CED4701053}" srcOrd="0" destOrd="0" presId="urn:microsoft.com/office/officeart/2018/2/layout/IconVerticalSolidList"/>
    <dgm:cxn modelId="{1E1C2FA6-6179-4145-A4E4-32C287CF8A36}" type="presParOf" srcId="{7B6DC173-4657-400E-A65B-AE35F091BDCF}" destId="{83489C26-DDE5-467D-83BE-2469326258BB}" srcOrd="1" destOrd="0" presId="urn:microsoft.com/office/officeart/2018/2/layout/IconVerticalSolidList"/>
    <dgm:cxn modelId="{B4D4EF3B-F05D-44E5-B56E-473F341482D7}" type="presParOf" srcId="{7B6DC173-4657-400E-A65B-AE35F091BDCF}" destId="{0BE47B49-EEC4-4358-A98D-50D20F24559C}" srcOrd="2" destOrd="0" presId="urn:microsoft.com/office/officeart/2018/2/layout/IconVerticalSolidList"/>
    <dgm:cxn modelId="{9BC57E3E-6709-49E8-BCB2-C8E7BD2B560E}" type="presParOf" srcId="{7B6DC173-4657-400E-A65B-AE35F091BDCF}" destId="{937B427A-7887-42E8-B92A-4152062951E6}"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CAD75B7-6F2F-45FC-9C3A-3CD23293E33B}"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BAE4CD6E-FE0E-4942-93B2-EDB1377F76F2}">
      <dgm:prSet/>
      <dgm:spPr/>
      <dgm:t>
        <a:bodyPr/>
        <a:lstStyle/>
        <a:p>
          <a:endParaRPr lang="en-US"/>
        </a:p>
      </dgm:t>
    </dgm:pt>
    <dgm:pt modelId="{6E8B1782-515A-46E4-80C4-AE00BFE72CF0}" type="parTrans" cxnId="{1CEBBBBE-4401-4E6A-AB44-EFCD948EFC01}">
      <dgm:prSet/>
      <dgm:spPr/>
      <dgm:t>
        <a:bodyPr/>
        <a:lstStyle/>
        <a:p>
          <a:endParaRPr lang="en-US"/>
        </a:p>
      </dgm:t>
    </dgm:pt>
    <dgm:pt modelId="{5C3A7533-165E-4C00-BA32-CDE5E87BABF4}" type="sibTrans" cxnId="{1CEBBBBE-4401-4E6A-AB44-EFCD948EFC01}">
      <dgm:prSet/>
      <dgm:spPr/>
      <dgm:t>
        <a:bodyPr/>
        <a:lstStyle/>
        <a:p>
          <a:endParaRPr lang="en-US"/>
        </a:p>
      </dgm:t>
    </dgm:pt>
    <dgm:pt modelId="{B030B948-8361-4571-850E-177DBBCD6681}">
      <dgm:prSet/>
      <dgm:spPr/>
      <dgm:t>
        <a:bodyPr/>
        <a:lstStyle/>
        <a:p>
          <a:r>
            <a:rPr lang="en-US"/>
            <a:t>Bilimin bir bütün oluşu,</a:t>
          </a:r>
        </a:p>
      </dgm:t>
    </dgm:pt>
    <dgm:pt modelId="{77054CA2-091A-4A98-88A6-CD67CD93680F}" type="parTrans" cxnId="{A6C7E532-9DA5-46CD-A5FB-1B0085C291EF}">
      <dgm:prSet/>
      <dgm:spPr/>
      <dgm:t>
        <a:bodyPr/>
        <a:lstStyle/>
        <a:p>
          <a:endParaRPr lang="en-US"/>
        </a:p>
      </dgm:t>
    </dgm:pt>
    <dgm:pt modelId="{BB613E1A-88F3-4423-87AA-A172E084AEC5}" type="sibTrans" cxnId="{A6C7E532-9DA5-46CD-A5FB-1B0085C291EF}">
      <dgm:prSet/>
      <dgm:spPr/>
      <dgm:t>
        <a:bodyPr/>
        <a:lstStyle/>
        <a:p>
          <a:endParaRPr lang="en-US"/>
        </a:p>
      </dgm:t>
    </dgm:pt>
    <dgm:pt modelId="{C0A8C41A-3A6D-49CF-9863-0175FB623386}">
      <dgm:prSet/>
      <dgm:spPr/>
      <dgm:t>
        <a:bodyPr/>
        <a:lstStyle/>
        <a:p>
          <a:r>
            <a:rPr lang="en-US"/>
            <a:t>Bilimde savurganlık,</a:t>
          </a:r>
        </a:p>
      </dgm:t>
    </dgm:pt>
    <dgm:pt modelId="{D4840C1A-59D2-4B21-AA1F-8044C1CFCC94}" type="parTrans" cxnId="{DDE77BFD-3750-4217-9346-22E1B25A138A}">
      <dgm:prSet/>
      <dgm:spPr/>
      <dgm:t>
        <a:bodyPr/>
        <a:lstStyle/>
        <a:p>
          <a:endParaRPr lang="en-US"/>
        </a:p>
      </dgm:t>
    </dgm:pt>
    <dgm:pt modelId="{91D623B7-806D-46F9-878E-D511B549A0F2}" type="sibTrans" cxnId="{DDE77BFD-3750-4217-9346-22E1B25A138A}">
      <dgm:prSet/>
      <dgm:spPr/>
      <dgm:t>
        <a:bodyPr/>
        <a:lstStyle/>
        <a:p>
          <a:endParaRPr lang="en-US"/>
        </a:p>
      </dgm:t>
    </dgm:pt>
    <dgm:pt modelId="{E7FFF62E-4BD2-42FB-BE79-B0A1FB265ACC}">
      <dgm:prSet/>
      <dgm:spPr/>
      <dgm:t>
        <a:bodyPr/>
        <a:lstStyle/>
        <a:p>
          <a:r>
            <a:rPr lang="en-US"/>
            <a:t>Bilimsel yöntemin yetersizliği,</a:t>
          </a:r>
        </a:p>
      </dgm:t>
    </dgm:pt>
    <dgm:pt modelId="{837FF2E3-BAB8-4CA0-A3E4-586449DAAFA7}" type="parTrans" cxnId="{10D9F47F-9E42-46C8-A229-AC68C2AD5E07}">
      <dgm:prSet/>
      <dgm:spPr/>
      <dgm:t>
        <a:bodyPr/>
        <a:lstStyle/>
        <a:p>
          <a:endParaRPr lang="en-US"/>
        </a:p>
      </dgm:t>
    </dgm:pt>
    <dgm:pt modelId="{533E551D-84D7-4422-AF09-71376DE80E93}" type="sibTrans" cxnId="{10D9F47F-9E42-46C8-A229-AC68C2AD5E07}">
      <dgm:prSet/>
      <dgm:spPr/>
      <dgm:t>
        <a:bodyPr/>
        <a:lstStyle/>
        <a:p>
          <a:endParaRPr lang="en-US"/>
        </a:p>
      </dgm:t>
    </dgm:pt>
    <dgm:pt modelId="{3E581427-A7D1-4CC9-8E30-888FF46B70F1}">
      <dgm:prSet/>
      <dgm:spPr/>
      <dgm:t>
        <a:bodyPr/>
        <a:lstStyle/>
        <a:p>
          <a:r>
            <a:rPr lang="en-US"/>
            <a:t>Tükenmeyen sorunlar.</a:t>
          </a:r>
        </a:p>
      </dgm:t>
    </dgm:pt>
    <dgm:pt modelId="{274311E3-3717-48DD-B29A-193122CFE53D}" type="parTrans" cxnId="{2500A8EE-656B-4C16-9277-33958242A062}">
      <dgm:prSet/>
      <dgm:spPr/>
      <dgm:t>
        <a:bodyPr/>
        <a:lstStyle/>
        <a:p>
          <a:endParaRPr lang="en-US"/>
        </a:p>
      </dgm:t>
    </dgm:pt>
    <dgm:pt modelId="{BC70EDCB-6181-4DC1-AA5E-954B144190A5}" type="sibTrans" cxnId="{2500A8EE-656B-4C16-9277-33958242A062}">
      <dgm:prSet/>
      <dgm:spPr/>
      <dgm:t>
        <a:bodyPr/>
        <a:lstStyle/>
        <a:p>
          <a:endParaRPr lang="en-US"/>
        </a:p>
      </dgm:t>
    </dgm:pt>
    <dgm:pt modelId="{F0D92558-BAA3-4AD3-B8E7-5A0120CAF009}">
      <dgm:prSet custT="1"/>
      <dgm:spPr/>
      <dgm:t>
        <a:bodyPr/>
        <a:lstStyle/>
        <a:p>
          <a:r>
            <a:rPr lang="en-US" sz="1800"/>
            <a:t>Yukarıda sayılan sebepler sonucu geliştirilen sistem yaklaşımının  üç temel ilkesi vardır</a:t>
          </a:r>
          <a:r>
            <a:rPr lang="en-US" sz="2400"/>
            <a:t>:</a:t>
          </a:r>
        </a:p>
      </dgm:t>
    </dgm:pt>
    <dgm:pt modelId="{29C55069-EAB9-4E99-B692-99958DA2826B}" type="parTrans" cxnId="{4D69FF0A-A33A-4B2B-8616-1EB6656741A4}">
      <dgm:prSet/>
      <dgm:spPr/>
      <dgm:t>
        <a:bodyPr/>
        <a:lstStyle/>
        <a:p>
          <a:endParaRPr lang="en-US"/>
        </a:p>
      </dgm:t>
    </dgm:pt>
    <dgm:pt modelId="{0DC99E6D-8CE7-4BB1-8330-73344A0C269C}" type="sibTrans" cxnId="{4D69FF0A-A33A-4B2B-8616-1EB6656741A4}">
      <dgm:prSet/>
      <dgm:spPr/>
      <dgm:t>
        <a:bodyPr/>
        <a:lstStyle/>
        <a:p>
          <a:endParaRPr lang="en-US"/>
        </a:p>
      </dgm:t>
    </dgm:pt>
    <dgm:pt modelId="{85B7133C-54A1-41AC-B297-A642643DD6D4}">
      <dgm:prSet/>
      <dgm:spPr/>
      <dgm:t>
        <a:bodyPr/>
        <a:lstStyle/>
        <a:p>
          <a:r>
            <a:rPr lang="en-US" sz="1900"/>
            <a:t>Bütünsel Yaklaşım,</a:t>
          </a:r>
        </a:p>
      </dgm:t>
    </dgm:pt>
    <dgm:pt modelId="{6F48C68A-D06C-407A-A3C3-755419DA8EB6}" type="parTrans" cxnId="{CFD6B369-9F47-4C30-BC2A-3401BC0427B6}">
      <dgm:prSet/>
      <dgm:spPr/>
      <dgm:t>
        <a:bodyPr/>
        <a:lstStyle/>
        <a:p>
          <a:endParaRPr lang="en-US"/>
        </a:p>
      </dgm:t>
    </dgm:pt>
    <dgm:pt modelId="{780BE1AF-FAD0-4AA1-B16B-B148B617D408}" type="sibTrans" cxnId="{CFD6B369-9F47-4C30-BC2A-3401BC0427B6}">
      <dgm:prSet/>
      <dgm:spPr/>
      <dgm:t>
        <a:bodyPr/>
        <a:lstStyle/>
        <a:p>
          <a:endParaRPr lang="en-US"/>
        </a:p>
      </dgm:t>
    </dgm:pt>
    <dgm:pt modelId="{E3673432-C004-4CD0-9818-29928E07E504}">
      <dgm:prSet/>
      <dgm:spPr/>
      <dgm:t>
        <a:bodyPr/>
        <a:lstStyle/>
        <a:p>
          <a:r>
            <a:rPr lang="en-US" sz="1900"/>
            <a:t>Disiplinler Arası Yaklaşım,</a:t>
          </a:r>
        </a:p>
      </dgm:t>
    </dgm:pt>
    <dgm:pt modelId="{9F35BE03-E65B-4A29-809F-64ABC646CF24}" type="parTrans" cxnId="{92707C51-E53A-4742-BF95-CAEE2CCE674E}">
      <dgm:prSet/>
      <dgm:spPr/>
      <dgm:t>
        <a:bodyPr/>
        <a:lstStyle/>
        <a:p>
          <a:endParaRPr lang="en-US"/>
        </a:p>
      </dgm:t>
    </dgm:pt>
    <dgm:pt modelId="{048AEBA0-1E8C-4597-B955-F6361F7DE38F}" type="sibTrans" cxnId="{92707C51-E53A-4742-BF95-CAEE2CCE674E}">
      <dgm:prSet/>
      <dgm:spPr/>
      <dgm:t>
        <a:bodyPr/>
        <a:lstStyle/>
        <a:p>
          <a:endParaRPr lang="en-US"/>
        </a:p>
      </dgm:t>
    </dgm:pt>
    <dgm:pt modelId="{134B5192-EFAF-46A3-AE3E-1740A7EEEE04}">
      <dgm:prSet/>
      <dgm:spPr/>
      <dgm:t>
        <a:bodyPr/>
        <a:lstStyle/>
        <a:p>
          <a:endParaRPr lang="en-US" sz="1900"/>
        </a:p>
      </dgm:t>
    </dgm:pt>
    <dgm:pt modelId="{DE04F995-3987-4F2A-8544-7FCA222DBFD7}" type="parTrans" cxnId="{2B3BE55B-D323-4E3C-9C25-E0FC4105F507}">
      <dgm:prSet/>
      <dgm:spPr/>
      <dgm:t>
        <a:bodyPr/>
        <a:lstStyle/>
        <a:p>
          <a:endParaRPr lang="tr-TR"/>
        </a:p>
      </dgm:t>
    </dgm:pt>
    <dgm:pt modelId="{1275484F-841E-4A1C-A7EB-5B09EBDDD943}" type="sibTrans" cxnId="{2B3BE55B-D323-4E3C-9C25-E0FC4105F507}">
      <dgm:prSet/>
      <dgm:spPr/>
      <dgm:t>
        <a:bodyPr/>
        <a:lstStyle/>
        <a:p>
          <a:endParaRPr lang="tr-TR"/>
        </a:p>
      </dgm:t>
    </dgm:pt>
    <dgm:pt modelId="{170C438C-13E3-4C76-B7AD-57F87FFDF1EC}">
      <dgm:prSet custT="1"/>
      <dgm:spPr/>
      <dgm:t>
        <a:bodyPr/>
        <a:lstStyle/>
        <a:p>
          <a:r>
            <a:rPr lang="tr-TR" sz="1900" spc="-5">
              <a:latin typeface="Times New Roman"/>
              <a:cs typeface="Times New Roman"/>
            </a:rPr>
            <a:t>Bilimsel</a:t>
          </a:r>
          <a:r>
            <a:rPr lang="tr-TR" sz="1900" spc="-95">
              <a:latin typeface="Times New Roman"/>
              <a:cs typeface="Times New Roman"/>
            </a:rPr>
            <a:t> </a:t>
          </a:r>
          <a:r>
            <a:rPr lang="tr-TR" sz="1900" spc="-30">
              <a:latin typeface="Times New Roman"/>
              <a:cs typeface="Times New Roman"/>
            </a:rPr>
            <a:t>Yaklaşım.</a:t>
          </a:r>
          <a:endParaRPr lang="en-US" sz="1900"/>
        </a:p>
      </dgm:t>
    </dgm:pt>
    <dgm:pt modelId="{837D438E-73C9-4E3D-981A-EBC87604A6E9}" type="parTrans" cxnId="{5991F050-7F63-433D-BBDC-6518069F8EB7}">
      <dgm:prSet/>
      <dgm:spPr/>
      <dgm:t>
        <a:bodyPr/>
        <a:lstStyle/>
        <a:p>
          <a:endParaRPr lang="tr-TR"/>
        </a:p>
      </dgm:t>
    </dgm:pt>
    <dgm:pt modelId="{2AA69935-2327-4B23-ABD7-BA71E383DDA1}" type="sibTrans" cxnId="{5991F050-7F63-433D-BBDC-6518069F8EB7}">
      <dgm:prSet/>
      <dgm:spPr/>
      <dgm:t>
        <a:bodyPr/>
        <a:lstStyle/>
        <a:p>
          <a:endParaRPr lang="tr-TR"/>
        </a:p>
      </dgm:t>
    </dgm:pt>
    <dgm:pt modelId="{0132E5F2-5F0C-40EA-A7E9-596EC74E5792}" type="pres">
      <dgm:prSet presAssocID="{6CAD75B7-6F2F-45FC-9C3A-3CD23293E33B}" presName="diagram" presStyleCnt="0">
        <dgm:presLayoutVars>
          <dgm:dir/>
          <dgm:resizeHandles val="exact"/>
        </dgm:presLayoutVars>
      </dgm:prSet>
      <dgm:spPr/>
    </dgm:pt>
    <dgm:pt modelId="{78DA2644-9318-4D2E-893E-CA50A6C99341}" type="pres">
      <dgm:prSet presAssocID="{BAE4CD6E-FE0E-4942-93B2-EDB1377F76F2}" presName="node" presStyleLbl="node1" presStyleIdx="0" presStyleCnt="2">
        <dgm:presLayoutVars>
          <dgm:bulletEnabled val="1"/>
        </dgm:presLayoutVars>
      </dgm:prSet>
      <dgm:spPr/>
    </dgm:pt>
    <dgm:pt modelId="{68FF2B0D-97EF-48ED-9095-FAB4B8DE8A07}" type="pres">
      <dgm:prSet presAssocID="{5C3A7533-165E-4C00-BA32-CDE5E87BABF4}" presName="sibTrans" presStyleCnt="0"/>
      <dgm:spPr/>
    </dgm:pt>
    <dgm:pt modelId="{3E8DA5AB-7FAA-4DCF-855A-F716167B8563}" type="pres">
      <dgm:prSet presAssocID="{F0D92558-BAA3-4AD3-B8E7-5A0120CAF009}" presName="node" presStyleLbl="node1" presStyleIdx="1" presStyleCnt="2">
        <dgm:presLayoutVars>
          <dgm:bulletEnabled val="1"/>
        </dgm:presLayoutVars>
      </dgm:prSet>
      <dgm:spPr/>
    </dgm:pt>
  </dgm:ptLst>
  <dgm:cxnLst>
    <dgm:cxn modelId="{4D69FF0A-A33A-4B2B-8616-1EB6656741A4}" srcId="{6CAD75B7-6F2F-45FC-9C3A-3CD23293E33B}" destId="{F0D92558-BAA3-4AD3-B8E7-5A0120CAF009}" srcOrd="1" destOrd="0" parTransId="{29C55069-EAB9-4E99-B692-99958DA2826B}" sibTransId="{0DC99E6D-8CE7-4BB1-8330-73344A0C269C}"/>
    <dgm:cxn modelId="{61B17A18-7BA5-4853-AD84-AE1842542F3B}" type="presOf" srcId="{6CAD75B7-6F2F-45FC-9C3A-3CD23293E33B}" destId="{0132E5F2-5F0C-40EA-A7E9-596EC74E5792}" srcOrd="0" destOrd="0" presId="urn:microsoft.com/office/officeart/2005/8/layout/default"/>
    <dgm:cxn modelId="{8BEDDC20-33AE-4EC7-861B-7770F8A73C80}" type="presOf" srcId="{E3673432-C004-4CD0-9818-29928E07E504}" destId="{3E8DA5AB-7FAA-4DCF-855A-F716167B8563}" srcOrd="0" destOrd="2" presId="urn:microsoft.com/office/officeart/2005/8/layout/default"/>
    <dgm:cxn modelId="{B30F6629-D46D-4263-9D4F-4C4F3A69C8A2}" type="presOf" srcId="{C0A8C41A-3A6D-49CF-9863-0175FB623386}" destId="{78DA2644-9318-4D2E-893E-CA50A6C99341}" srcOrd="0" destOrd="2" presId="urn:microsoft.com/office/officeart/2005/8/layout/default"/>
    <dgm:cxn modelId="{A6C7E532-9DA5-46CD-A5FB-1B0085C291EF}" srcId="{BAE4CD6E-FE0E-4942-93B2-EDB1377F76F2}" destId="{B030B948-8361-4571-850E-177DBBCD6681}" srcOrd="0" destOrd="0" parTransId="{77054CA2-091A-4A98-88A6-CD67CD93680F}" sibTransId="{BB613E1A-88F3-4423-87AA-A172E084AEC5}"/>
    <dgm:cxn modelId="{E61DD834-5EC2-4842-8E1B-F1E07051AB2C}" type="presOf" srcId="{E7FFF62E-4BD2-42FB-BE79-B0A1FB265ACC}" destId="{78DA2644-9318-4D2E-893E-CA50A6C99341}" srcOrd="0" destOrd="3" presId="urn:microsoft.com/office/officeart/2005/8/layout/default"/>
    <dgm:cxn modelId="{15396436-6476-47CB-99E0-D4E97F77E47F}" type="presOf" srcId="{134B5192-EFAF-46A3-AE3E-1740A7EEEE04}" destId="{3E8DA5AB-7FAA-4DCF-855A-F716167B8563}" srcOrd="0" destOrd="4" presId="urn:microsoft.com/office/officeart/2005/8/layout/default"/>
    <dgm:cxn modelId="{2B3BE55B-D323-4E3C-9C25-E0FC4105F507}" srcId="{F0D92558-BAA3-4AD3-B8E7-5A0120CAF009}" destId="{134B5192-EFAF-46A3-AE3E-1740A7EEEE04}" srcOrd="3" destOrd="0" parTransId="{DE04F995-3987-4F2A-8544-7FCA222DBFD7}" sibTransId="{1275484F-841E-4A1C-A7EB-5B09EBDDD943}"/>
    <dgm:cxn modelId="{C7C8825F-6B55-403B-B5A9-531B272F4E1E}" type="presOf" srcId="{BAE4CD6E-FE0E-4942-93B2-EDB1377F76F2}" destId="{78DA2644-9318-4D2E-893E-CA50A6C99341}" srcOrd="0" destOrd="0" presId="urn:microsoft.com/office/officeart/2005/8/layout/default"/>
    <dgm:cxn modelId="{C2FB0643-CC2B-44FD-96B6-42A3BA7686CA}" type="presOf" srcId="{85B7133C-54A1-41AC-B297-A642643DD6D4}" destId="{3E8DA5AB-7FAA-4DCF-855A-F716167B8563}" srcOrd="0" destOrd="1" presId="urn:microsoft.com/office/officeart/2005/8/layout/default"/>
    <dgm:cxn modelId="{CFD6B369-9F47-4C30-BC2A-3401BC0427B6}" srcId="{F0D92558-BAA3-4AD3-B8E7-5A0120CAF009}" destId="{85B7133C-54A1-41AC-B297-A642643DD6D4}" srcOrd="0" destOrd="0" parTransId="{6F48C68A-D06C-407A-A3C3-755419DA8EB6}" sibTransId="{780BE1AF-FAD0-4AA1-B16B-B148B617D408}"/>
    <dgm:cxn modelId="{5991F050-7F63-433D-BBDC-6518069F8EB7}" srcId="{F0D92558-BAA3-4AD3-B8E7-5A0120CAF009}" destId="{170C438C-13E3-4C76-B7AD-57F87FFDF1EC}" srcOrd="2" destOrd="0" parTransId="{837D438E-73C9-4E3D-981A-EBC87604A6E9}" sibTransId="{2AA69935-2327-4B23-ABD7-BA71E383DDA1}"/>
    <dgm:cxn modelId="{92707C51-E53A-4742-BF95-CAEE2CCE674E}" srcId="{F0D92558-BAA3-4AD3-B8E7-5A0120CAF009}" destId="{E3673432-C004-4CD0-9818-29928E07E504}" srcOrd="1" destOrd="0" parTransId="{9F35BE03-E65B-4A29-809F-64ABC646CF24}" sibTransId="{048AEBA0-1E8C-4597-B955-F6361F7DE38F}"/>
    <dgm:cxn modelId="{10D9F47F-9E42-46C8-A229-AC68C2AD5E07}" srcId="{BAE4CD6E-FE0E-4942-93B2-EDB1377F76F2}" destId="{E7FFF62E-4BD2-42FB-BE79-B0A1FB265ACC}" srcOrd="2" destOrd="0" parTransId="{837FF2E3-BAB8-4CA0-A3E4-586449DAAFA7}" sibTransId="{533E551D-84D7-4422-AF09-71376DE80E93}"/>
    <dgm:cxn modelId="{CA6A7FB4-8DC2-433E-8C75-60C8FBBEA99D}" type="presOf" srcId="{F0D92558-BAA3-4AD3-B8E7-5A0120CAF009}" destId="{3E8DA5AB-7FAA-4DCF-855A-F716167B8563}" srcOrd="0" destOrd="0" presId="urn:microsoft.com/office/officeart/2005/8/layout/default"/>
    <dgm:cxn modelId="{1CEBBBBE-4401-4E6A-AB44-EFCD948EFC01}" srcId="{6CAD75B7-6F2F-45FC-9C3A-3CD23293E33B}" destId="{BAE4CD6E-FE0E-4942-93B2-EDB1377F76F2}" srcOrd="0" destOrd="0" parTransId="{6E8B1782-515A-46E4-80C4-AE00BFE72CF0}" sibTransId="{5C3A7533-165E-4C00-BA32-CDE5E87BABF4}"/>
    <dgm:cxn modelId="{3A4791C4-F481-4EDB-A2F8-4E156F665A20}" type="presOf" srcId="{170C438C-13E3-4C76-B7AD-57F87FFDF1EC}" destId="{3E8DA5AB-7FAA-4DCF-855A-F716167B8563}" srcOrd="0" destOrd="3" presId="urn:microsoft.com/office/officeart/2005/8/layout/default"/>
    <dgm:cxn modelId="{922EABE2-F3FD-45F1-B9F3-9AFAB7894212}" type="presOf" srcId="{3E581427-A7D1-4CC9-8E30-888FF46B70F1}" destId="{78DA2644-9318-4D2E-893E-CA50A6C99341}" srcOrd="0" destOrd="4" presId="urn:microsoft.com/office/officeart/2005/8/layout/default"/>
    <dgm:cxn modelId="{2500A8EE-656B-4C16-9277-33958242A062}" srcId="{BAE4CD6E-FE0E-4942-93B2-EDB1377F76F2}" destId="{3E581427-A7D1-4CC9-8E30-888FF46B70F1}" srcOrd="3" destOrd="0" parTransId="{274311E3-3717-48DD-B29A-193122CFE53D}" sibTransId="{BC70EDCB-6181-4DC1-AA5E-954B144190A5}"/>
    <dgm:cxn modelId="{3D8E24F2-F789-4CD9-8246-051D254741A8}" type="presOf" srcId="{B030B948-8361-4571-850E-177DBBCD6681}" destId="{78DA2644-9318-4D2E-893E-CA50A6C99341}" srcOrd="0" destOrd="1" presId="urn:microsoft.com/office/officeart/2005/8/layout/default"/>
    <dgm:cxn modelId="{DDE77BFD-3750-4217-9346-22E1B25A138A}" srcId="{BAE4CD6E-FE0E-4942-93B2-EDB1377F76F2}" destId="{C0A8C41A-3A6D-49CF-9863-0175FB623386}" srcOrd="1" destOrd="0" parTransId="{D4840C1A-59D2-4B21-AA1F-8044C1CFCC94}" sibTransId="{91D623B7-806D-46F9-878E-D511B549A0F2}"/>
    <dgm:cxn modelId="{723F0C35-F3F2-405B-B154-83E2CE47BF88}" type="presParOf" srcId="{0132E5F2-5F0C-40EA-A7E9-596EC74E5792}" destId="{78DA2644-9318-4D2E-893E-CA50A6C99341}" srcOrd="0" destOrd="0" presId="urn:microsoft.com/office/officeart/2005/8/layout/default"/>
    <dgm:cxn modelId="{31DCFD1A-8673-4E4C-AE9B-088D50F15DA6}" type="presParOf" srcId="{0132E5F2-5F0C-40EA-A7E9-596EC74E5792}" destId="{68FF2B0D-97EF-48ED-9095-FAB4B8DE8A07}" srcOrd="1" destOrd="0" presId="urn:microsoft.com/office/officeart/2005/8/layout/default"/>
    <dgm:cxn modelId="{F642A24A-AC2B-45E1-BC5C-4BAAAAAA0566}" type="presParOf" srcId="{0132E5F2-5F0C-40EA-A7E9-596EC74E5792}" destId="{3E8DA5AB-7FAA-4DCF-855A-F716167B8563}"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A8D0363-4304-4FEE-836A-5BBCC76562FC}"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D18B6BCE-1D96-44E5-A55B-D247104B6522}">
      <dgm:prSet/>
      <dgm:spPr/>
      <dgm:t>
        <a:bodyPr/>
        <a:lstStyle/>
        <a:p>
          <a:pPr>
            <a:defRPr cap="all"/>
          </a:pPr>
          <a:r>
            <a:rPr lang="en-US"/>
            <a:t>Sistem öğelerden oluşmuştur.</a:t>
          </a:r>
        </a:p>
      </dgm:t>
    </dgm:pt>
    <dgm:pt modelId="{47C933C5-8DEA-44B8-89B3-B5B91ED5B9C6}" type="parTrans" cxnId="{80A3E378-D2A8-42D1-A1EC-BCF57D562E94}">
      <dgm:prSet/>
      <dgm:spPr/>
      <dgm:t>
        <a:bodyPr/>
        <a:lstStyle/>
        <a:p>
          <a:endParaRPr lang="en-US"/>
        </a:p>
      </dgm:t>
    </dgm:pt>
    <dgm:pt modelId="{E6BBF8A4-98B6-4305-B18E-522C984B8B7D}" type="sibTrans" cxnId="{80A3E378-D2A8-42D1-A1EC-BCF57D562E94}">
      <dgm:prSet/>
      <dgm:spPr/>
      <dgm:t>
        <a:bodyPr/>
        <a:lstStyle/>
        <a:p>
          <a:endParaRPr lang="en-US"/>
        </a:p>
      </dgm:t>
    </dgm:pt>
    <dgm:pt modelId="{D60AD8A3-C631-41C5-B9E4-BE4477B6FED5}">
      <dgm:prSet/>
      <dgm:spPr/>
      <dgm:t>
        <a:bodyPr/>
        <a:lstStyle/>
        <a:p>
          <a:pPr>
            <a:defRPr cap="all"/>
          </a:pPr>
          <a:r>
            <a:rPr lang="en-US"/>
            <a:t>Öğeler arasında ilişkiler vardır.</a:t>
          </a:r>
        </a:p>
      </dgm:t>
    </dgm:pt>
    <dgm:pt modelId="{82B2BECE-F312-4AA3-B59E-CC881956936A}" type="parTrans" cxnId="{430D92D1-3286-471A-80A3-92416AFE2A14}">
      <dgm:prSet/>
      <dgm:spPr/>
      <dgm:t>
        <a:bodyPr/>
        <a:lstStyle/>
        <a:p>
          <a:endParaRPr lang="en-US"/>
        </a:p>
      </dgm:t>
    </dgm:pt>
    <dgm:pt modelId="{B04797EC-651D-48B7-886E-DE2B537E3C98}" type="sibTrans" cxnId="{430D92D1-3286-471A-80A3-92416AFE2A14}">
      <dgm:prSet/>
      <dgm:spPr/>
      <dgm:t>
        <a:bodyPr/>
        <a:lstStyle/>
        <a:p>
          <a:endParaRPr lang="en-US"/>
        </a:p>
      </dgm:t>
    </dgm:pt>
    <dgm:pt modelId="{112C83EB-66BD-4445-88E1-C4C25FD77298}">
      <dgm:prSet/>
      <dgm:spPr/>
      <dgm:t>
        <a:bodyPr/>
        <a:lstStyle/>
        <a:p>
          <a:pPr>
            <a:defRPr cap="all"/>
          </a:pPr>
          <a:r>
            <a:rPr lang="en-US"/>
            <a:t>Sistem belli bir amaca yönelmiştir.</a:t>
          </a:r>
        </a:p>
      </dgm:t>
    </dgm:pt>
    <dgm:pt modelId="{EBD43299-1035-4143-8F1C-211ECBB347CC}" type="parTrans" cxnId="{27467608-789C-439F-AD2B-942A67C0F35A}">
      <dgm:prSet/>
      <dgm:spPr/>
      <dgm:t>
        <a:bodyPr/>
        <a:lstStyle/>
        <a:p>
          <a:endParaRPr lang="en-US"/>
        </a:p>
      </dgm:t>
    </dgm:pt>
    <dgm:pt modelId="{E747FEB7-4153-469B-AD70-28F497D4F210}" type="sibTrans" cxnId="{27467608-789C-439F-AD2B-942A67C0F35A}">
      <dgm:prSet/>
      <dgm:spPr/>
      <dgm:t>
        <a:bodyPr/>
        <a:lstStyle/>
        <a:p>
          <a:endParaRPr lang="en-US"/>
        </a:p>
      </dgm:t>
    </dgm:pt>
    <dgm:pt modelId="{8078152F-1FB0-4FCC-9288-6E5061769C54}" type="pres">
      <dgm:prSet presAssocID="{4A8D0363-4304-4FEE-836A-5BBCC76562FC}" presName="root" presStyleCnt="0">
        <dgm:presLayoutVars>
          <dgm:dir/>
          <dgm:resizeHandles val="exact"/>
        </dgm:presLayoutVars>
      </dgm:prSet>
      <dgm:spPr/>
    </dgm:pt>
    <dgm:pt modelId="{1822809C-9C88-4E21-AB62-B24C4F060535}" type="pres">
      <dgm:prSet presAssocID="{D18B6BCE-1D96-44E5-A55B-D247104B6522}" presName="compNode" presStyleCnt="0"/>
      <dgm:spPr/>
    </dgm:pt>
    <dgm:pt modelId="{366DEC56-F95B-457C-A526-D1DFFCB2555A}" type="pres">
      <dgm:prSet presAssocID="{D18B6BCE-1D96-44E5-A55B-D247104B6522}" presName="iconBgRect" presStyleLbl="bgShp" presStyleIdx="0" presStyleCnt="3"/>
      <dgm:spPr/>
    </dgm:pt>
    <dgm:pt modelId="{88F01BA4-43D2-4CA1-9167-779305C6B412}" type="pres">
      <dgm:prSet presAssocID="{D18B6BCE-1D96-44E5-A55B-D247104B652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ydu"/>
        </a:ext>
      </dgm:extLst>
    </dgm:pt>
    <dgm:pt modelId="{3DEA45E6-D04A-4479-B5E9-6D728D83B07A}" type="pres">
      <dgm:prSet presAssocID="{D18B6BCE-1D96-44E5-A55B-D247104B6522}" presName="spaceRect" presStyleCnt="0"/>
      <dgm:spPr/>
    </dgm:pt>
    <dgm:pt modelId="{515C4AA3-D73F-4F73-AE22-798EEE2D9CEF}" type="pres">
      <dgm:prSet presAssocID="{D18B6BCE-1D96-44E5-A55B-D247104B6522}" presName="textRect" presStyleLbl="revTx" presStyleIdx="0" presStyleCnt="3">
        <dgm:presLayoutVars>
          <dgm:chMax val="1"/>
          <dgm:chPref val="1"/>
        </dgm:presLayoutVars>
      </dgm:prSet>
      <dgm:spPr/>
    </dgm:pt>
    <dgm:pt modelId="{8EA3B3F7-6A68-4DC8-BFAA-034914F2D3AE}" type="pres">
      <dgm:prSet presAssocID="{E6BBF8A4-98B6-4305-B18E-522C984B8B7D}" presName="sibTrans" presStyleCnt="0"/>
      <dgm:spPr/>
    </dgm:pt>
    <dgm:pt modelId="{D7EEF553-EADC-494F-98E4-B84C33D563FA}" type="pres">
      <dgm:prSet presAssocID="{D60AD8A3-C631-41C5-B9E4-BE4477B6FED5}" presName="compNode" presStyleCnt="0"/>
      <dgm:spPr/>
    </dgm:pt>
    <dgm:pt modelId="{1A73D9C3-2634-433B-A259-9537D292AD1B}" type="pres">
      <dgm:prSet presAssocID="{D60AD8A3-C631-41C5-B9E4-BE4477B6FED5}" presName="iconBgRect" presStyleLbl="bgShp" presStyleIdx="1" presStyleCnt="3"/>
      <dgm:spPr/>
    </dgm:pt>
    <dgm:pt modelId="{4D19E073-BE19-418A-93F4-33FAC0EBE3AA}" type="pres">
      <dgm:prSet presAssocID="{D60AD8A3-C631-41C5-B9E4-BE4477B6FED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ircles with Lines"/>
        </a:ext>
      </dgm:extLst>
    </dgm:pt>
    <dgm:pt modelId="{C588C03F-FABD-4BCA-9A98-575418EA7181}" type="pres">
      <dgm:prSet presAssocID="{D60AD8A3-C631-41C5-B9E4-BE4477B6FED5}" presName="spaceRect" presStyleCnt="0"/>
      <dgm:spPr/>
    </dgm:pt>
    <dgm:pt modelId="{0B2CAD96-46FB-4FE4-8EF0-9C69F5DB94D4}" type="pres">
      <dgm:prSet presAssocID="{D60AD8A3-C631-41C5-B9E4-BE4477B6FED5}" presName="textRect" presStyleLbl="revTx" presStyleIdx="1" presStyleCnt="3">
        <dgm:presLayoutVars>
          <dgm:chMax val="1"/>
          <dgm:chPref val="1"/>
        </dgm:presLayoutVars>
      </dgm:prSet>
      <dgm:spPr/>
    </dgm:pt>
    <dgm:pt modelId="{8C38780A-AC45-431C-8630-98D982D04224}" type="pres">
      <dgm:prSet presAssocID="{B04797EC-651D-48B7-886E-DE2B537E3C98}" presName="sibTrans" presStyleCnt="0"/>
      <dgm:spPr/>
    </dgm:pt>
    <dgm:pt modelId="{730B81B8-7468-41CF-845B-3D39F6D0E4AC}" type="pres">
      <dgm:prSet presAssocID="{112C83EB-66BD-4445-88E1-C4C25FD77298}" presName="compNode" presStyleCnt="0"/>
      <dgm:spPr/>
    </dgm:pt>
    <dgm:pt modelId="{F56A0E23-1424-4785-995A-335FFA6D9DC8}" type="pres">
      <dgm:prSet presAssocID="{112C83EB-66BD-4445-88E1-C4C25FD77298}" presName="iconBgRect" presStyleLbl="bgShp" presStyleIdx="2" presStyleCnt="3"/>
      <dgm:spPr/>
    </dgm:pt>
    <dgm:pt modelId="{A1EA3AE1-4678-4EFE-BACE-1920C525F26A}" type="pres">
      <dgm:prSet presAssocID="{112C83EB-66BD-4445-88E1-C4C25FD7729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yramid with Levels"/>
        </a:ext>
      </dgm:extLst>
    </dgm:pt>
    <dgm:pt modelId="{81E480C1-DB22-4D33-B9BA-2CFA1AA61681}" type="pres">
      <dgm:prSet presAssocID="{112C83EB-66BD-4445-88E1-C4C25FD77298}" presName="spaceRect" presStyleCnt="0"/>
      <dgm:spPr/>
    </dgm:pt>
    <dgm:pt modelId="{9F2F5379-A6F8-40BB-869A-F6BEC323EDA0}" type="pres">
      <dgm:prSet presAssocID="{112C83EB-66BD-4445-88E1-C4C25FD77298}" presName="textRect" presStyleLbl="revTx" presStyleIdx="2" presStyleCnt="3">
        <dgm:presLayoutVars>
          <dgm:chMax val="1"/>
          <dgm:chPref val="1"/>
        </dgm:presLayoutVars>
      </dgm:prSet>
      <dgm:spPr/>
    </dgm:pt>
  </dgm:ptLst>
  <dgm:cxnLst>
    <dgm:cxn modelId="{27467608-789C-439F-AD2B-942A67C0F35A}" srcId="{4A8D0363-4304-4FEE-836A-5BBCC76562FC}" destId="{112C83EB-66BD-4445-88E1-C4C25FD77298}" srcOrd="2" destOrd="0" parTransId="{EBD43299-1035-4143-8F1C-211ECBB347CC}" sibTransId="{E747FEB7-4153-469B-AD70-28F497D4F210}"/>
    <dgm:cxn modelId="{18FC0F75-B70C-42ED-8B29-E4B6C8C71193}" type="presOf" srcId="{112C83EB-66BD-4445-88E1-C4C25FD77298}" destId="{9F2F5379-A6F8-40BB-869A-F6BEC323EDA0}" srcOrd="0" destOrd="0" presId="urn:microsoft.com/office/officeart/2018/5/layout/IconCircleLabelList"/>
    <dgm:cxn modelId="{CC4A9578-26D6-42DF-A74B-5164B536E68B}" type="presOf" srcId="{4A8D0363-4304-4FEE-836A-5BBCC76562FC}" destId="{8078152F-1FB0-4FCC-9288-6E5061769C54}" srcOrd="0" destOrd="0" presId="urn:microsoft.com/office/officeart/2018/5/layout/IconCircleLabelList"/>
    <dgm:cxn modelId="{80A3E378-D2A8-42D1-A1EC-BCF57D562E94}" srcId="{4A8D0363-4304-4FEE-836A-5BBCC76562FC}" destId="{D18B6BCE-1D96-44E5-A55B-D247104B6522}" srcOrd="0" destOrd="0" parTransId="{47C933C5-8DEA-44B8-89B3-B5B91ED5B9C6}" sibTransId="{E6BBF8A4-98B6-4305-B18E-522C984B8B7D}"/>
    <dgm:cxn modelId="{37FB2EAD-5F93-46B3-8C92-279AE9DBCCAD}" type="presOf" srcId="{D18B6BCE-1D96-44E5-A55B-D247104B6522}" destId="{515C4AA3-D73F-4F73-AE22-798EEE2D9CEF}" srcOrd="0" destOrd="0" presId="urn:microsoft.com/office/officeart/2018/5/layout/IconCircleLabelList"/>
    <dgm:cxn modelId="{430D92D1-3286-471A-80A3-92416AFE2A14}" srcId="{4A8D0363-4304-4FEE-836A-5BBCC76562FC}" destId="{D60AD8A3-C631-41C5-B9E4-BE4477B6FED5}" srcOrd="1" destOrd="0" parTransId="{82B2BECE-F312-4AA3-B59E-CC881956936A}" sibTransId="{B04797EC-651D-48B7-886E-DE2B537E3C98}"/>
    <dgm:cxn modelId="{314A64F2-BF8D-4AA7-833C-AE01EE8055BE}" type="presOf" srcId="{D60AD8A3-C631-41C5-B9E4-BE4477B6FED5}" destId="{0B2CAD96-46FB-4FE4-8EF0-9C69F5DB94D4}" srcOrd="0" destOrd="0" presId="urn:microsoft.com/office/officeart/2018/5/layout/IconCircleLabelList"/>
    <dgm:cxn modelId="{AF7BE0A1-44B8-4C20-9123-1EFB729FB374}" type="presParOf" srcId="{8078152F-1FB0-4FCC-9288-6E5061769C54}" destId="{1822809C-9C88-4E21-AB62-B24C4F060535}" srcOrd="0" destOrd="0" presId="urn:microsoft.com/office/officeart/2018/5/layout/IconCircleLabelList"/>
    <dgm:cxn modelId="{EB11D1D2-C141-4699-877D-CBF5C3FF2BA3}" type="presParOf" srcId="{1822809C-9C88-4E21-AB62-B24C4F060535}" destId="{366DEC56-F95B-457C-A526-D1DFFCB2555A}" srcOrd="0" destOrd="0" presId="urn:microsoft.com/office/officeart/2018/5/layout/IconCircleLabelList"/>
    <dgm:cxn modelId="{1F35432B-84D1-497F-9A6E-FDA5AC817F2D}" type="presParOf" srcId="{1822809C-9C88-4E21-AB62-B24C4F060535}" destId="{88F01BA4-43D2-4CA1-9167-779305C6B412}" srcOrd="1" destOrd="0" presId="urn:microsoft.com/office/officeart/2018/5/layout/IconCircleLabelList"/>
    <dgm:cxn modelId="{0FCFCAEA-4E18-48B3-9FAD-4C1349C2BAB3}" type="presParOf" srcId="{1822809C-9C88-4E21-AB62-B24C4F060535}" destId="{3DEA45E6-D04A-4479-B5E9-6D728D83B07A}" srcOrd="2" destOrd="0" presId="urn:microsoft.com/office/officeart/2018/5/layout/IconCircleLabelList"/>
    <dgm:cxn modelId="{D7414DA5-7B04-4FE0-A8C6-C016D25B0062}" type="presParOf" srcId="{1822809C-9C88-4E21-AB62-B24C4F060535}" destId="{515C4AA3-D73F-4F73-AE22-798EEE2D9CEF}" srcOrd="3" destOrd="0" presId="urn:microsoft.com/office/officeart/2018/5/layout/IconCircleLabelList"/>
    <dgm:cxn modelId="{D0CF52AA-C9D5-40E1-815E-087E898D3D46}" type="presParOf" srcId="{8078152F-1FB0-4FCC-9288-6E5061769C54}" destId="{8EA3B3F7-6A68-4DC8-BFAA-034914F2D3AE}" srcOrd="1" destOrd="0" presId="urn:microsoft.com/office/officeart/2018/5/layout/IconCircleLabelList"/>
    <dgm:cxn modelId="{C5A591FA-D1C0-4D5D-83D7-5B94521E91F4}" type="presParOf" srcId="{8078152F-1FB0-4FCC-9288-6E5061769C54}" destId="{D7EEF553-EADC-494F-98E4-B84C33D563FA}" srcOrd="2" destOrd="0" presId="urn:microsoft.com/office/officeart/2018/5/layout/IconCircleLabelList"/>
    <dgm:cxn modelId="{F54B5FB9-76B1-401A-B7B6-409BF94E04DA}" type="presParOf" srcId="{D7EEF553-EADC-494F-98E4-B84C33D563FA}" destId="{1A73D9C3-2634-433B-A259-9537D292AD1B}" srcOrd="0" destOrd="0" presId="urn:microsoft.com/office/officeart/2018/5/layout/IconCircleLabelList"/>
    <dgm:cxn modelId="{CD0BF4B4-5878-4637-868A-E54625735303}" type="presParOf" srcId="{D7EEF553-EADC-494F-98E4-B84C33D563FA}" destId="{4D19E073-BE19-418A-93F4-33FAC0EBE3AA}" srcOrd="1" destOrd="0" presId="urn:microsoft.com/office/officeart/2018/5/layout/IconCircleLabelList"/>
    <dgm:cxn modelId="{D2C0D211-80FB-4D43-B932-F442F65C5C17}" type="presParOf" srcId="{D7EEF553-EADC-494F-98E4-B84C33D563FA}" destId="{C588C03F-FABD-4BCA-9A98-575418EA7181}" srcOrd="2" destOrd="0" presId="urn:microsoft.com/office/officeart/2018/5/layout/IconCircleLabelList"/>
    <dgm:cxn modelId="{A1F6C849-C1CA-4BC5-9E94-9D20A3CB3B60}" type="presParOf" srcId="{D7EEF553-EADC-494F-98E4-B84C33D563FA}" destId="{0B2CAD96-46FB-4FE4-8EF0-9C69F5DB94D4}" srcOrd="3" destOrd="0" presId="urn:microsoft.com/office/officeart/2018/5/layout/IconCircleLabelList"/>
    <dgm:cxn modelId="{66BA1738-FC0F-4780-B424-4D6B95AF6F95}" type="presParOf" srcId="{8078152F-1FB0-4FCC-9288-6E5061769C54}" destId="{8C38780A-AC45-431C-8630-98D982D04224}" srcOrd="3" destOrd="0" presId="urn:microsoft.com/office/officeart/2018/5/layout/IconCircleLabelList"/>
    <dgm:cxn modelId="{9636C37E-EE9E-4E50-B9E4-1D250D99FCB0}" type="presParOf" srcId="{8078152F-1FB0-4FCC-9288-6E5061769C54}" destId="{730B81B8-7468-41CF-845B-3D39F6D0E4AC}" srcOrd="4" destOrd="0" presId="urn:microsoft.com/office/officeart/2018/5/layout/IconCircleLabelList"/>
    <dgm:cxn modelId="{8C85EB10-CDEB-42C9-9959-A5134DE65061}" type="presParOf" srcId="{730B81B8-7468-41CF-845B-3D39F6D0E4AC}" destId="{F56A0E23-1424-4785-995A-335FFA6D9DC8}" srcOrd="0" destOrd="0" presId="urn:microsoft.com/office/officeart/2018/5/layout/IconCircleLabelList"/>
    <dgm:cxn modelId="{E9610BA6-54C9-46B4-8FF0-7D542BF78106}" type="presParOf" srcId="{730B81B8-7468-41CF-845B-3D39F6D0E4AC}" destId="{A1EA3AE1-4678-4EFE-BACE-1920C525F26A}" srcOrd="1" destOrd="0" presId="urn:microsoft.com/office/officeart/2018/5/layout/IconCircleLabelList"/>
    <dgm:cxn modelId="{0455D67E-AE53-4A30-8910-E433B46CFF7B}" type="presParOf" srcId="{730B81B8-7468-41CF-845B-3D39F6D0E4AC}" destId="{81E480C1-DB22-4D33-B9BA-2CFA1AA61681}" srcOrd="2" destOrd="0" presId="urn:microsoft.com/office/officeart/2018/5/layout/IconCircleLabelList"/>
    <dgm:cxn modelId="{E4F43EBC-2E64-42C7-9453-323A55E03EA2}" type="presParOf" srcId="{730B81B8-7468-41CF-845B-3D39F6D0E4AC}" destId="{9F2F5379-A6F8-40BB-869A-F6BEC323EDA0}"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A7E47F3-3B1D-451D-B7C4-10F1B7EBFB8D}"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C2C537EA-1384-4001-AF6B-EFDB5D24EF71}">
      <dgm:prSet custT="1"/>
      <dgm:spPr/>
      <dgm:t>
        <a:bodyPr/>
        <a:lstStyle/>
        <a:p>
          <a:pPr>
            <a:defRPr cap="all"/>
          </a:pPr>
          <a:r>
            <a:rPr lang="en-US" sz="1400" b="1"/>
            <a:t>Öğeler </a:t>
          </a:r>
          <a:r>
            <a:rPr lang="en-US" sz="1400"/>
            <a:t>: Sistemi meydana getiren fiziksel ya  da kavramsal tüm bileşenler sistemin  öğeleridir. Örneğin otomobili meydana getiren  piston, direksiyon, vites  vb.  parçalar  öğelerdir. Bir işletmedeki yönetim, denetleme  gibi faaliyetler de öğedir.</a:t>
          </a:r>
        </a:p>
      </dgm:t>
    </dgm:pt>
    <dgm:pt modelId="{985E7EDE-3DAF-4C3E-9325-489D3BC90E96}" type="parTrans" cxnId="{F7884BA2-8D46-4CDE-BA1F-D810F40B3F4A}">
      <dgm:prSet/>
      <dgm:spPr/>
      <dgm:t>
        <a:bodyPr/>
        <a:lstStyle/>
        <a:p>
          <a:endParaRPr lang="en-US"/>
        </a:p>
      </dgm:t>
    </dgm:pt>
    <dgm:pt modelId="{50F8C8A1-F096-40D2-946B-378CC3BCD873}" type="sibTrans" cxnId="{F7884BA2-8D46-4CDE-BA1F-D810F40B3F4A}">
      <dgm:prSet/>
      <dgm:spPr/>
      <dgm:t>
        <a:bodyPr/>
        <a:lstStyle/>
        <a:p>
          <a:endParaRPr lang="en-US"/>
        </a:p>
      </dgm:t>
    </dgm:pt>
    <dgm:pt modelId="{4787C199-784D-444E-9709-0CAAAAF1830D}">
      <dgm:prSet/>
      <dgm:spPr/>
      <dgm:t>
        <a:bodyPr/>
        <a:lstStyle/>
        <a:p>
          <a:pPr>
            <a:defRPr cap="all"/>
          </a:pPr>
          <a:r>
            <a:rPr lang="en-US" b="1"/>
            <a:t>İlişkiler </a:t>
          </a:r>
          <a:r>
            <a:rPr lang="en-US"/>
            <a:t>: Sistem içerisindeki öğelerin  birbirleri arasındaki her türlü akış ilişki  olarak adlandırılır.</a:t>
          </a:r>
        </a:p>
      </dgm:t>
    </dgm:pt>
    <dgm:pt modelId="{97FDDE0B-6553-49E3-91B1-F50E1BCD4B35}" type="parTrans" cxnId="{11218E1C-1FA6-439E-B74A-CAE194F19FB4}">
      <dgm:prSet/>
      <dgm:spPr/>
      <dgm:t>
        <a:bodyPr/>
        <a:lstStyle/>
        <a:p>
          <a:endParaRPr lang="en-US"/>
        </a:p>
      </dgm:t>
    </dgm:pt>
    <dgm:pt modelId="{E1F2EA92-B0D2-4E4B-8884-7CE912AF48ED}" type="sibTrans" cxnId="{11218E1C-1FA6-439E-B74A-CAE194F19FB4}">
      <dgm:prSet/>
      <dgm:spPr/>
      <dgm:t>
        <a:bodyPr/>
        <a:lstStyle/>
        <a:p>
          <a:endParaRPr lang="en-US"/>
        </a:p>
      </dgm:t>
    </dgm:pt>
    <dgm:pt modelId="{CF38F6F7-6E9D-4509-B3FE-786ACEE62C42}" type="pres">
      <dgm:prSet presAssocID="{8A7E47F3-3B1D-451D-B7C4-10F1B7EBFB8D}" presName="root" presStyleCnt="0">
        <dgm:presLayoutVars>
          <dgm:dir/>
          <dgm:resizeHandles val="exact"/>
        </dgm:presLayoutVars>
      </dgm:prSet>
      <dgm:spPr/>
    </dgm:pt>
    <dgm:pt modelId="{D3A2C0CB-82AB-41C9-88F1-9407EDCB610F}" type="pres">
      <dgm:prSet presAssocID="{C2C537EA-1384-4001-AF6B-EFDB5D24EF71}" presName="compNode" presStyleCnt="0"/>
      <dgm:spPr/>
    </dgm:pt>
    <dgm:pt modelId="{764D818B-DCB1-48B1-B64A-F755422BDCE0}" type="pres">
      <dgm:prSet presAssocID="{C2C537EA-1384-4001-AF6B-EFDB5D24EF71}" presName="iconBgRect" presStyleLbl="bgShp" presStyleIdx="0" presStyleCnt="2"/>
      <dgm:spPr>
        <a:prstGeom prst="round2DiagRect">
          <a:avLst>
            <a:gd name="adj1" fmla="val 29727"/>
            <a:gd name="adj2" fmla="val 0"/>
          </a:avLst>
        </a:prstGeom>
      </dgm:spPr>
    </dgm:pt>
    <dgm:pt modelId="{B6208188-C0A7-422C-B377-55B8CEF6F8F8}" type="pres">
      <dgm:prSet presAssocID="{C2C537EA-1384-4001-AF6B-EFDB5D24EF71}"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vron Arrows"/>
        </a:ext>
      </dgm:extLst>
    </dgm:pt>
    <dgm:pt modelId="{3D595632-C3A5-4FFE-B3B4-82E30428A425}" type="pres">
      <dgm:prSet presAssocID="{C2C537EA-1384-4001-AF6B-EFDB5D24EF71}" presName="spaceRect" presStyleCnt="0"/>
      <dgm:spPr/>
    </dgm:pt>
    <dgm:pt modelId="{B389B717-3AE9-428C-9786-A31502010D6E}" type="pres">
      <dgm:prSet presAssocID="{C2C537EA-1384-4001-AF6B-EFDB5D24EF71}" presName="textRect" presStyleLbl="revTx" presStyleIdx="0" presStyleCnt="2">
        <dgm:presLayoutVars>
          <dgm:chMax val="1"/>
          <dgm:chPref val="1"/>
        </dgm:presLayoutVars>
      </dgm:prSet>
      <dgm:spPr/>
    </dgm:pt>
    <dgm:pt modelId="{38A7DF6B-014F-4418-9CA1-B698C998828E}" type="pres">
      <dgm:prSet presAssocID="{50F8C8A1-F096-40D2-946B-378CC3BCD873}" presName="sibTrans" presStyleCnt="0"/>
      <dgm:spPr/>
    </dgm:pt>
    <dgm:pt modelId="{4CF1D4B1-903A-43BC-9907-C88E1604977A}" type="pres">
      <dgm:prSet presAssocID="{4787C199-784D-444E-9709-0CAAAAF1830D}" presName="compNode" presStyleCnt="0"/>
      <dgm:spPr/>
    </dgm:pt>
    <dgm:pt modelId="{52C28827-96DC-4740-AD66-A95B16072F2D}" type="pres">
      <dgm:prSet presAssocID="{4787C199-784D-444E-9709-0CAAAAF1830D}" presName="iconBgRect" presStyleLbl="bgShp" presStyleIdx="1" presStyleCnt="2"/>
      <dgm:spPr>
        <a:prstGeom prst="round2DiagRect">
          <a:avLst>
            <a:gd name="adj1" fmla="val 29727"/>
            <a:gd name="adj2" fmla="val 0"/>
          </a:avLst>
        </a:prstGeom>
      </dgm:spPr>
    </dgm:pt>
    <dgm:pt modelId="{046EC42A-3541-4924-9764-17CED3BB08DB}" type="pres">
      <dgm:prSet presAssocID="{4787C199-784D-444E-9709-0CAAAAF1830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ğlı değil"/>
        </a:ext>
      </dgm:extLst>
    </dgm:pt>
    <dgm:pt modelId="{F5606E8A-3FC8-43D8-814C-FBDB5353EAA8}" type="pres">
      <dgm:prSet presAssocID="{4787C199-784D-444E-9709-0CAAAAF1830D}" presName="spaceRect" presStyleCnt="0"/>
      <dgm:spPr/>
    </dgm:pt>
    <dgm:pt modelId="{42398EC6-0899-4AF3-8279-6235747550AE}" type="pres">
      <dgm:prSet presAssocID="{4787C199-784D-444E-9709-0CAAAAF1830D}" presName="textRect" presStyleLbl="revTx" presStyleIdx="1" presStyleCnt="2">
        <dgm:presLayoutVars>
          <dgm:chMax val="1"/>
          <dgm:chPref val="1"/>
        </dgm:presLayoutVars>
      </dgm:prSet>
      <dgm:spPr/>
    </dgm:pt>
  </dgm:ptLst>
  <dgm:cxnLst>
    <dgm:cxn modelId="{2DE7D019-F8D3-48BD-8B84-D92A7A9F8969}" type="presOf" srcId="{4787C199-784D-444E-9709-0CAAAAF1830D}" destId="{42398EC6-0899-4AF3-8279-6235747550AE}" srcOrd="0" destOrd="0" presId="urn:microsoft.com/office/officeart/2018/5/layout/IconLeafLabelList"/>
    <dgm:cxn modelId="{11218E1C-1FA6-439E-B74A-CAE194F19FB4}" srcId="{8A7E47F3-3B1D-451D-B7C4-10F1B7EBFB8D}" destId="{4787C199-784D-444E-9709-0CAAAAF1830D}" srcOrd="1" destOrd="0" parTransId="{97FDDE0B-6553-49E3-91B1-F50E1BCD4B35}" sibTransId="{E1F2EA92-B0D2-4E4B-8884-7CE912AF48ED}"/>
    <dgm:cxn modelId="{F7B0EB78-943D-4F7A-A45A-2183355C65CF}" type="presOf" srcId="{8A7E47F3-3B1D-451D-B7C4-10F1B7EBFB8D}" destId="{CF38F6F7-6E9D-4509-B3FE-786ACEE62C42}" srcOrd="0" destOrd="0" presId="urn:microsoft.com/office/officeart/2018/5/layout/IconLeafLabelList"/>
    <dgm:cxn modelId="{F7884BA2-8D46-4CDE-BA1F-D810F40B3F4A}" srcId="{8A7E47F3-3B1D-451D-B7C4-10F1B7EBFB8D}" destId="{C2C537EA-1384-4001-AF6B-EFDB5D24EF71}" srcOrd="0" destOrd="0" parTransId="{985E7EDE-3DAF-4C3E-9325-489D3BC90E96}" sibTransId="{50F8C8A1-F096-40D2-946B-378CC3BCD873}"/>
    <dgm:cxn modelId="{94BF36E5-1343-4F75-8048-92B8CD4D4B02}" type="presOf" srcId="{C2C537EA-1384-4001-AF6B-EFDB5D24EF71}" destId="{B389B717-3AE9-428C-9786-A31502010D6E}" srcOrd="0" destOrd="0" presId="urn:microsoft.com/office/officeart/2018/5/layout/IconLeafLabelList"/>
    <dgm:cxn modelId="{FBFEB2AA-D351-42AA-AB73-9C9E34AEF3D8}" type="presParOf" srcId="{CF38F6F7-6E9D-4509-B3FE-786ACEE62C42}" destId="{D3A2C0CB-82AB-41C9-88F1-9407EDCB610F}" srcOrd="0" destOrd="0" presId="urn:microsoft.com/office/officeart/2018/5/layout/IconLeafLabelList"/>
    <dgm:cxn modelId="{8420EB7D-A944-40F1-B594-F85BB241BFBD}" type="presParOf" srcId="{D3A2C0CB-82AB-41C9-88F1-9407EDCB610F}" destId="{764D818B-DCB1-48B1-B64A-F755422BDCE0}" srcOrd="0" destOrd="0" presId="urn:microsoft.com/office/officeart/2018/5/layout/IconLeafLabelList"/>
    <dgm:cxn modelId="{2699EE80-C0C8-414E-BCB9-802DA35D1EFF}" type="presParOf" srcId="{D3A2C0CB-82AB-41C9-88F1-9407EDCB610F}" destId="{B6208188-C0A7-422C-B377-55B8CEF6F8F8}" srcOrd="1" destOrd="0" presId="urn:microsoft.com/office/officeart/2018/5/layout/IconLeafLabelList"/>
    <dgm:cxn modelId="{9E0C95D4-5E07-4517-B45A-2E7E43E7B640}" type="presParOf" srcId="{D3A2C0CB-82AB-41C9-88F1-9407EDCB610F}" destId="{3D595632-C3A5-4FFE-B3B4-82E30428A425}" srcOrd="2" destOrd="0" presId="urn:microsoft.com/office/officeart/2018/5/layout/IconLeafLabelList"/>
    <dgm:cxn modelId="{FFCA68B0-3E75-4435-9FE6-E565DAEFCAAB}" type="presParOf" srcId="{D3A2C0CB-82AB-41C9-88F1-9407EDCB610F}" destId="{B389B717-3AE9-428C-9786-A31502010D6E}" srcOrd="3" destOrd="0" presId="urn:microsoft.com/office/officeart/2018/5/layout/IconLeafLabelList"/>
    <dgm:cxn modelId="{1EEDFBE5-5770-4B3E-AB2A-776A381F1167}" type="presParOf" srcId="{CF38F6F7-6E9D-4509-B3FE-786ACEE62C42}" destId="{38A7DF6B-014F-4418-9CA1-B698C998828E}" srcOrd="1" destOrd="0" presId="urn:microsoft.com/office/officeart/2018/5/layout/IconLeafLabelList"/>
    <dgm:cxn modelId="{2E81F3C5-614B-480A-B9FB-A707DAAC7285}" type="presParOf" srcId="{CF38F6F7-6E9D-4509-B3FE-786ACEE62C42}" destId="{4CF1D4B1-903A-43BC-9907-C88E1604977A}" srcOrd="2" destOrd="0" presId="urn:microsoft.com/office/officeart/2018/5/layout/IconLeafLabelList"/>
    <dgm:cxn modelId="{3A853D70-01B5-4CE3-9782-63E4CD97C2B1}" type="presParOf" srcId="{4CF1D4B1-903A-43BC-9907-C88E1604977A}" destId="{52C28827-96DC-4740-AD66-A95B16072F2D}" srcOrd="0" destOrd="0" presId="urn:microsoft.com/office/officeart/2018/5/layout/IconLeafLabelList"/>
    <dgm:cxn modelId="{AE305700-29FE-40A7-98C8-5DF2185F981C}" type="presParOf" srcId="{4CF1D4B1-903A-43BC-9907-C88E1604977A}" destId="{046EC42A-3541-4924-9764-17CED3BB08DB}" srcOrd="1" destOrd="0" presId="urn:microsoft.com/office/officeart/2018/5/layout/IconLeafLabelList"/>
    <dgm:cxn modelId="{46C8A966-3EEF-477F-9AD7-2E85B0BA10FE}" type="presParOf" srcId="{4CF1D4B1-903A-43BC-9907-C88E1604977A}" destId="{F5606E8A-3FC8-43D8-814C-FBDB5353EAA8}" srcOrd="2" destOrd="0" presId="urn:microsoft.com/office/officeart/2018/5/layout/IconLeafLabelList"/>
    <dgm:cxn modelId="{9827E282-86B0-46CB-AE3F-F3251B94FA98}" type="presParOf" srcId="{4CF1D4B1-903A-43BC-9907-C88E1604977A}" destId="{42398EC6-0899-4AF3-8279-6235747550AE}"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87E4C92-1997-473B-9F5F-1990F852500E}" type="doc">
      <dgm:prSet loTypeId="urn:microsoft.com/office/officeart/2018/2/layout/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BC3A19F0-844F-4F3A-9E13-8921FA41468B}">
      <dgm:prSet/>
      <dgm:spPr/>
      <dgm:t>
        <a:bodyPr/>
        <a:lstStyle/>
        <a:p>
          <a:pPr>
            <a:defRPr b="1"/>
          </a:pPr>
          <a:r>
            <a:rPr lang="tr-TR" b="1" i="0"/>
            <a:t>Somut Sistem:</a:t>
          </a:r>
          <a:endParaRPr lang="en-US"/>
        </a:p>
      </dgm:t>
    </dgm:pt>
    <dgm:pt modelId="{2BDD8EB0-7B2E-4DCA-964D-0D9E1D6A6B3A}" type="parTrans" cxnId="{6D3AD895-35C4-471C-8D86-0C471B0B1E67}">
      <dgm:prSet/>
      <dgm:spPr/>
      <dgm:t>
        <a:bodyPr/>
        <a:lstStyle/>
        <a:p>
          <a:endParaRPr lang="en-US"/>
        </a:p>
      </dgm:t>
    </dgm:pt>
    <dgm:pt modelId="{9861E867-CBAC-4908-AFF9-8AC2ACB2D9D6}" type="sibTrans" cxnId="{6D3AD895-35C4-471C-8D86-0C471B0B1E67}">
      <dgm:prSet/>
      <dgm:spPr/>
      <dgm:t>
        <a:bodyPr/>
        <a:lstStyle/>
        <a:p>
          <a:endParaRPr lang="en-US"/>
        </a:p>
      </dgm:t>
    </dgm:pt>
    <dgm:pt modelId="{AB496209-CCEB-4E54-9980-C360173605AB}">
      <dgm:prSet/>
      <dgm:spPr/>
      <dgm:t>
        <a:bodyPr/>
        <a:lstStyle/>
        <a:p>
          <a:r>
            <a:rPr lang="tr-TR" b="1" i="0"/>
            <a:t>Tanım:</a:t>
          </a:r>
          <a:r>
            <a:rPr lang="tr-TR" b="0" i="0"/>
            <a:t> Somut sistem, fiziksel varlıklar, nesneler veya maddeler içeren gerçek ve maddi bir sistemi ifade eder. Bu sistemler, fiziksel varlıkların bir araya gelmesiyle oluşur ve somut bir formda varlıklarını sürdürür.</a:t>
          </a:r>
          <a:endParaRPr lang="en-US"/>
        </a:p>
      </dgm:t>
    </dgm:pt>
    <dgm:pt modelId="{C1CDD3DD-B7D5-41CE-82C2-D04A1142502B}" type="parTrans" cxnId="{71118DA3-5BA3-426F-B63B-20A4AF94AB6B}">
      <dgm:prSet/>
      <dgm:spPr/>
      <dgm:t>
        <a:bodyPr/>
        <a:lstStyle/>
        <a:p>
          <a:endParaRPr lang="en-US"/>
        </a:p>
      </dgm:t>
    </dgm:pt>
    <dgm:pt modelId="{DED8C5FA-7CAF-42A8-95C5-1B61533673DE}" type="sibTrans" cxnId="{71118DA3-5BA3-426F-B63B-20A4AF94AB6B}">
      <dgm:prSet/>
      <dgm:spPr/>
      <dgm:t>
        <a:bodyPr/>
        <a:lstStyle/>
        <a:p>
          <a:endParaRPr lang="en-US"/>
        </a:p>
      </dgm:t>
    </dgm:pt>
    <dgm:pt modelId="{51CD4E29-6C7C-451C-9B3D-94E0F217FAD2}">
      <dgm:prSet/>
      <dgm:spPr/>
      <dgm:t>
        <a:bodyPr/>
        <a:lstStyle/>
        <a:p>
          <a:r>
            <a:rPr lang="tr-TR" b="1" i="0"/>
            <a:t>Özellikler:</a:t>
          </a:r>
          <a:endParaRPr lang="en-US"/>
        </a:p>
      </dgm:t>
    </dgm:pt>
    <dgm:pt modelId="{55EF014B-7866-48AE-8AF3-777129941018}" type="parTrans" cxnId="{9C4EE3F1-6145-4C17-A78E-3F930C22CBB4}">
      <dgm:prSet/>
      <dgm:spPr/>
      <dgm:t>
        <a:bodyPr/>
        <a:lstStyle/>
        <a:p>
          <a:endParaRPr lang="en-US"/>
        </a:p>
      </dgm:t>
    </dgm:pt>
    <dgm:pt modelId="{B1BEEE27-AEE3-41B1-BDA4-791AABFE00B2}" type="sibTrans" cxnId="{9C4EE3F1-6145-4C17-A78E-3F930C22CBB4}">
      <dgm:prSet/>
      <dgm:spPr/>
      <dgm:t>
        <a:bodyPr/>
        <a:lstStyle/>
        <a:p>
          <a:endParaRPr lang="en-US"/>
        </a:p>
      </dgm:t>
    </dgm:pt>
    <dgm:pt modelId="{E72AD375-B598-449D-92B9-49BD20A57A01}">
      <dgm:prSet/>
      <dgm:spPr/>
      <dgm:t>
        <a:bodyPr/>
        <a:lstStyle/>
        <a:p>
          <a:r>
            <a:rPr lang="tr-TR" b="0" i="0"/>
            <a:t>Gerçek varlıkları temsil eder.</a:t>
          </a:r>
          <a:endParaRPr lang="en-US"/>
        </a:p>
      </dgm:t>
    </dgm:pt>
    <dgm:pt modelId="{7E494941-8C4A-411F-B880-065BD9DE6F1F}" type="parTrans" cxnId="{C2782ABA-C0B1-4AF6-B930-ADDD29CDE7D8}">
      <dgm:prSet/>
      <dgm:spPr/>
      <dgm:t>
        <a:bodyPr/>
        <a:lstStyle/>
        <a:p>
          <a:endParaRPr lang="en-US"/>
        </a:p>
      </dgm:t>
    </dgm:pt>
    <dgm:pt modelId="{9261A17B-7900-49F1-950F-C820E02E2433}" type="sibTrans" cxnId="{C2782ABA-C0B1-4AF6-B930-ADDD29CDE7D8}">
      <dgm:prSet/>
      <dgm:spPr/>
      <dgm:t>
        <a:bodyPr/>
        <a:lstStyle/>
        <a:p>
          <a:endParaRPr lang="en-US"/>
        </a:p>
      </dgm:t>
    </dgm:pt>
    <dgm:pt modelId="{8A9309F9-8F04-40F3-8DDF-84918FA886C2}">
      <dgm:prSet/>
      <dgm:spPr/>
      <dgm:t>
        <a:bodyPr/>
        <a:lstStyle/>
        <a:p>
          <a:r>
            <a:rPr lang="tr-TR" b="0" i="0"/>
            <a:t>Maddi bir formda mevcuttur.</a:t>
          </a:r>
          <a:endParaRPr lang="en-US"/>
        </a:p>
      </dgm:t>
    </dgm:pt>
    <dgm:pt modelId="{4B149B89-586B-4D99-9BB5-338BE6F04BCC}" type="parTrans" cxnId="{C6EAF3A7-7E00-4C32-BC3F-CB2C81117A98}">
      <dgm:prSet/>
      <dgm:spPr/>
      <dgm:t>
        <a:bodyPr/>
        <a:lstStyle/>
        <a:p>
          <a:endParaRPr lang="en-US"/>
        </a:p>
      </dgm:t>
    </dgm:pt>
    <dgm:pt modelId="{E7174C02-B709-4389-B45F-A242286441CD}" type="sibTrans" cxnId="{C6EAF3A7-7E00-4C32-BC3F-CB2C81117A98}">
      <dgm:prSet/>
      <dgm:spPr/>
      <dgm:t>
        <a:bodyPr/>
        <a:lstStyle/>
        <a:p>
          <a:endParaRPr lang="en-US"/>
        </a:p>
      </dgm:t>
    </dgm:pt>
    <dgm:pt modelId="{3A6BCDA6-8B1F-45A4-B881-4830DCD86C19}">
      <dgm:prSet/>
      <dgm:spPr/>
      <dgm:t>
        <a:bodyPr/>
        <a:lstStyle/>
        <a:p>
          <a:r>
            <a:rPr lang="tr-TR" b="0" i="0"/>
            <a:t>Duyularla algılanabilir ve ölçülebilir.</a:t>
          </a:r>
          <a:endParaRPr lang="en-US"/>
        </a:p>
      </dgm:t>
    </dgm:pt>
    <dgm:pt modelId="{571CF870-38F4-44A5-8A14-B8004BCC0116}" type="parTrans" cxnId="{9DAE5B5C-D169-43A2-88D3-D5351CE5C0EC}">
      <dgm:prSet/>
      <dgm:spPr/>
      <dgm:t>
        <a:bodyPr/>
        <a:lstStyle/>
        <a:p>
          <a:endParaRPr lang="en-US"/>
        </a:p>
      </dgm:t>
    </dgm:pt>
    <dgm:pt modelId="{A2305C5D-766A-4360-8411-59457DC9666B}" type="sibTrans" cxnId="{9DAE5B5C-D169-43A2-88D3-D5351CE5C0EC}">
      <dgm:prSet/>
      <dgm:spPr/>
      <dgm:t>
        <a:bodyPr/>
        <a:lstStyle/>
        <a:p>
          <a:endParaRPr lang="en-US"/>
        </a:p>
      </dgm:t>
    </dgm:pt>
    <dgm:pt modelId="{8F190AB1-C20D-4A66-BBA3-75BEAC4049B4}">
      <dgm:prSet/>
      <dgm:spPr/>
      <dgm:t>
        <a:bodyPr/>
        <a:lstStyle/>
        <a:p>
          <a:pPr>
            <a:defRPr b="1"/>
          </a:pPr>
          <a:r>
            <a:rPr lang="tr-TR" b="1" i="0"/>
            <a:t>Soyut Sistem:</a:t>
          </a:r>
          <a:endParaRPr lang="en-US"/>
        </a:p>
      </dgm:t>
    </dgm:pt>
    <dgm:pt modelId="{6ADF6C3A-6E46-49DB-8BA4-716F6467720C}" type="parTrans" cxnId="{31EF868D-9C72-4D89-9D58-A4C65C8CB8E2}">
      <dgm:prSet/>
      <dgm:spPr/>
      <dgm:t>
        <a:bodyPr/>
        <a:lstStyle/>
        <a:p>
          <a:endParaRPr lang="en-US"/>
        </a:p>
      </dgm:t>
    </dgm:pt>
    <dgm:pt modelId="{BB082660-38CE-44F0-AEF6-DAF1D675A48F}" type="sibTrans" cxnId="{31EF868D-9C72-4D89-9D58-A4C65C8CB8E2}">
      <dgm:prSet/>
      <dgm:spPr/>
      <dgm:t>
        <a:bodyPr/>
        <a:lstStyle/>
        <a:p>
          <a:endParaRPr lang="en-US"/>
        </a:p>
      </dgm:t>
    </dgm:pt>
    <dgm:pt modelId="{318A94C3-76F5-4A5D-BA2E-535C652F7C0F}">
      <dgm:prSet/>
      <dgm:spPr/>
      <dgm:t>
        <a:bodyPr/>
        <a:lstStyle/>
        <a:p>
          <a:r>
            <a:rPr lang="tr-TR" b="1" i="0"/>
            <a:t>Tanım:</a:t>
          </a:r>
          <a:r>
            <a:rPr lang="tr-TR" b="0" i="0"/>
            <a:t> Soyut sistem, gerçek varlıklar veya maddeler içermeyen, düşünsel veya kavramsal bir düzeyde var olan bir sistemdir. Bu sistemler genellikle fikirler, kurallar, algoritmalar veya düşünceler gibi soyut kavramları temsil eder.</a:t>
          </a:r>
          <a:endParaRPr lang="en-US"/>
        </a:p>
      </dgm:t>
    </dgm:pt>
    <dgm:pt modelId="{DC1DD665-08BD-4070-8DF9-5C3DE36DB4A1}" type="parTrans" cxnId="{D274A641-2F5D-4ED4-A141-2EB387B3CD4F}">
      <dgm:prSet/>
      <dgm:spPr/>
      <dgm:t>
        <a:bodyPr/>
        <a:lstStyle/>
        <a:p>
          <a:endParaRPr lang="en-US"/>
        </a:p>
      </dgm:t>
    </dgm:pt>
    <dgm:pt modelId="{F28A3B65-16FC-4318-9580-C1CF5841E900}" type="sibTrans" cxnId="{D274A641-2F5D-4ED4-A141-2EB387B3CD4F}">
      <dgm:prSet/>
      <dgm:spPr/>
      <dgm:t>
        <a:bodyPr/>
        <a:lstStyle/>
        <a:p>
          <a:endParaRPr lang="en-US"/>
        </a:p>
      </dgm:t>
    </dgm:pt>
    <dgm:pt modelId="{E70E003A-4AD7-4315-A620-FDF56F91E58F}">
      <dgm:prSet/>
      <dgm:spPr/>
      <dgm:t>
        <a:bodyPr/>
        <a:lstStyle/>
        <a:p>
          <a:r>
            <a:rPr lang="tr-TR" b="1" i="0"/>
            <a:t>Özellikler:</a:t>
          </a:r>
          <a:endParaRPr lang="en-US"/>
        </a:p>
      </dgm:t>
    </dgm:pt>
    <dgm:pt modelId="{222D8CEA-E5A4-4989-8C4A-B35B960965B2}" type="parTrans" cxnId="{0A4D7381-D744-4F4A-83AB-970F8F4ECC94}">
      <dgm:prSet/>
      <dgm:spPr/>
      <dgm:t>
        <a:bodyPr/>
        <a:lstStyle/>
        <a:p>
          <a:endParaRPr lang="en-US"/>
        </a:p>
      </dgm:t>
    </dgm:pt>
    <dgm:pt modelId="{A3462723-05BA-4217-AF7C-7C1F2F306B99}" type="sibTrans" cxnId="{0A4D7381-D744-4F4A-83AB-970F8F4ECC94}">
      <dgm:prSet/>
      <dgm:spPr/>
      <dgm:t>
        <a:bodyPr/>
        <a:lstStyle/>
        <a:p>
          <a:endParaRPr lang="en-US"/>
        </a:p>
      </dgm:t>
    </dgm:pt>
    <dgm:pt modelId="{4D3F1278-B267-4DD9-9603-EE1557BAF567}">
      <dgm:prSet/>
      <dgm:spPr/>
      <dgm:t>
        <a:bodyPr/>
        <a:lstStyle/>
        <a:p>
          <a:r>
            <a:rPr lang="tr-TR" b="0" i="0"/>
            <a:t>Maddi bir formda değil, düşünsel veya kavramsal bir düzeyde mevcuttur.</a:t>
          </a:r>
          <a:endParaRPr lang="en-US"/>
        </a:p>
      </dgm:t>
    </dgm:pt>
    <dgm:pt modelId="{FF7BCE78-EE5F-4814-9405-B3824DF502D9}" type="parTrans" cxnId="{00208816-EC05-49DD-95A3-76675F7C8BF8}">
      <dgm:prSet/>
      <dgm:spPr/>
      <dgm:t>
        <a:bodyPr/>
        <a:lstStyle/>
        <a:p>
          <a:endParaRPr lang="en-US"/>
        </a:p>
      </dgm:t>
    </dgm:pt>
    <dgm:pt modelId="{0CB55A37-B46F-477A-8EEB-4A9D64B54524}" type="sibTrans" cxnId="{00208816-EC05-49DD-95A3-76675F7C8BF8}">
      <dgm:prSet/>
      <dgm:spPr/>
      <dgm:t>
        <a:bodyPr/>
        <a:lstStyle/>
        <a:p>
          <a:endParaRPr lang="en-US"/>
        </a:p>
      </dgm:t>
    </dgm:pt>
    <dgm:pt modelId="{A2ED60A4-189D-4AFA-9708-FC5BB9B81178}">
      <dgm:prSet/>
      <dgm:spPr/>
      <dgm:t>
        <a:bodyPr/>
        <a:lstStyle/>
        <a:p>
          <a:r>
            <a:rPr lang="tr-TR" b="0" i="0"/>
            <a:t>Duyularla doğrudan algılanamaz, ancak kavramsal olarak anlaşılabilir ve ifade edilebilir.</a:t>
          </a:r>
          <a:endParaRPr lang="en-US"/>
        </a:p>
      </dgm:t>
    </dgm:pt>
    <dgm:pt modelId="{C8958EBA-7CE5-4491-8EFA-3585C51584F4}" type="parTrans" cxnId="{290AFB42-6088-416B-9F24-64A0C97D73FF}">
      <dgm:prSet/>
      <dgm:spPr/>
      <dgm:t>
        <a:bodyPr/>
        <a:lstStyle/>
        <a:p>
          <a:endParaRPr lang="en-US"/>
        </a:p>
      </dgm:t>
    </dgm:pt>
    <dgm:pt modelId="{C5DF5077-7B4A-4B1A-BE75-D6C0E556A00E}" type="sibTrans" cxnId="{290AFB42-6088-416B-9F24-64A0C97D73FF}">
      <dgm:prSet/>
      <dgm:spPr/>
      <dgm:t>
        <a:bodyPr/>
        <a:lstStyle/>
        <a:p>
          <a:endParaRPr lang="en-US"/>
        </a:p>
      </dgm:t>
    </dgm:pt>
    <dgm:pt modelId="{C68CCD2F-4062-4044-93DE-7E9D1F68DD7E}">
      <dgm:prSet/>
      <dgm:spPr/>
      <dgm:t>
        <a:bodyPr/>
        <a:lstStyle/>
        <a:p>
          <a:r>
            <a:rPr lang="tr-TR" b="0" i="0"/>
            <a:t>Matematiksel modeller, dil kuralları, stratejiler gibi soyut kavramları içerebilir.</a:t>
          </a:r>
          <a:endParaRPr lang="en-US"/>
        </a:p>
      </dgm:t>
    </dgm:pt>
    <dgm:pt modelId="{84B69408-CA86-445E-B797-D697F34F95AA}" type="parTrans" cxnId="{6C9E48DF-8344-4C11-88C7-4600FC383415}">
      <dgm:prSet/>
      <dgm:spPr/>
      <dgm:t>
        <a:bodyPr/>
        <a:lstStyle/>
        <a:p>
          <a:endParaRPr lang="en-US"/>
        </a:p>
      </dgm:t>
    </dgm:pt>
    <dgm:pt modelId="{50C7D2CF-9EC5-454D-8CA9-89E845E52EAA}" type="sibTrans" cxnId="{6C9E48DF-8344-4C11-88C7-4600FC383415}">
      <dgm:prSet/>
      <dgm:spPr/>
      <dgm:t>
        <a:bodyPr/>
        <a:lstStyle/>
        <a:p>
          <a:endParaRPr lang="en-US"/>
        </a:p>
      </dgm:t>
    </dgm:pt>
    <dgm:pt modelId="{2F4E7035-A435-482A-B3B9-F07AC00D5874}" type="pres">
      <dgm:prSet presAssocID="{387E4C92-1997-473B-9F5F-1990F852500E}" presName="root" presStyleCnt="0">
        <dgm:presLayoutVars>
          <dgm:dir/>
          <dgm:resizeHandles val="exact"/>
        </dgm:presLayoutVars>
      </dgm:prSet>
      <dgm:spPr/>
    </dgm:pt>
    <dgm:pt modelId="{162ED02C-34D7-48C2-AB12-A137D8F753DC}" type="pres">
      <dgm:prSet presAssocID="{BC3A19F0-844F-4F3A-9E13-8921FA41468B}" presName="compNode" presStyleCnt="0"/>
      <dgm:spPr/>
    </dgm:pt>
    <dgm:pt modelId="{8023EBC6-5657-4C50-A386-8400564915C9}" type="pres">
      <dgm:prSet presAssocID="{BC3A19F0-844F-4F3A-9E13-8921FA41468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ement truck"/>
        </a:ext>
      </dgm:extLst>
    </dgm:pt>
    <dgm:pt modelId="{B4F89EC3-5381-4A42-95DF-AA18C5936977}" type="pres">
      <dgm:prSet presAssocID="{BC3A19F0-844F-4F3A-9E13-8921FA41468B}" presName="iconSpace" presStyleCnt="0"/>
      <dgm:spPr/>
    </dgm:pt>
    <dgm:pt modelId="{A97D148E-972F-43DA-A487-FB32F14C323D}" type="pres">
      <dgm:prSet presAssocID="{BC3A19F0-844F-4F3A-9E13-8921FA41468B}" presName="parTx" presStyleLbl="revTx" presStyleIdx="0" presStyleCnt="4">
        <dgm:presLayoutVars>
          <dgm:chMax val="0"/>
          <dgm:chPref val="0"/>
        </dgm:presLayoutVars>
      </dgm:prSet>
      <dgm:spPr/>
    </dgm:pt>
    <dgm:pt modelId="{ED970189-0A5B-4E8E-8308-A1E6287055FD}" type="pres">
      <dgm:prSet presAssocID="{BC3A19F0-844F-4F3A-9E13-8921FA41468B}" presName="txSpace" presStyleCnt="0"/>
      <dgm:spPr/>
    </dgm:pt>
    <dgm:pt modelId="{A45384BE-958B-4CC6-A06A-EB3227D3A80F}" type="pres">
      <dgm:prSet presAssocID="{BC3A19F0-844F-4F3A-9E13-8921FA41468B}" presName="desTx" presStyleLbl="revTx" presStyleIdx="1" presStyleCnt="4">
        <dgm:presLayoutVars/>
      </dgm:prSet>
      <dgm:spPr/>
    </dgm:pt>
    <dgm:pt modelId="{241527B1-7D84-4ED5-A478-62D852C4836F}" type="pres">
      <dgm:prSet presAssocID="{9861E867-CBAC-4908-AFF9-8AC2ACB2D9D6}" presName="sibTrans" presStyleCnt="0"/>
      <dgm:spPr/>
    </dgm:pt>
    <dgm:pt modelId="{C00451C7-E1C7-4969-9897-2B776E4AE573}" type="pres">
      <dgm:prSet presAssocID="{8F190AB1-C20D-4A66-BBA3-75BEAC4049B4}" presName="compNode" presStyleCnt="0"/>
      <dgm:spPr/>
    </dgm:pt>
    <dgm:pt modelId="{72A9FD15-A318-41EC-A201-3567B1A0F073}" type="pres">
      <dgm:prSet presAssocID="{8F190AB1-C20D-4A66-BBA3-75BEAC4049B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etwork Diagram"/>
        </a:ext>
      </dgm:extLst>
    </dgm:pt>
    <dgm:pt modelId="{A1481F43-FBC9-4912-B01D-49EBE59B9A94}" type="pres">
      <dgm:prSet presAssocID="{8F190AB1-C20D-4A66-BBA3-75BEAC4049B4}" presName="iconSpace" presStyleCnt="0"/>
      <dgm:spPr/>
    </dgm:pt>
    <dgm:pt modelId="{53C85A1C-E656-47C5-A593-C052E1016036}" type="pres">
      <dgm:prSet presAssocID="{8F190AB1-C20D-4A66-BBA3-75BEAC4049B4}" presName="parTx" presStyleLbl="revTx" presStyleIdx="2" presStyleCnt="4">
        <dgm:presLayoutVars>
          <dgm:chMax val="0"/>
          <dgm:chPref val="0"/>
        </dgm:presLayoutVars>
      </dgm:prSet>
      <dgm:spPr/>
    </dgm:pt>
    <dgm:pt modelId="{24B3B7E3-0D5A-4C92-871E-449EEBBE778C}" type="pres">
      <dgm:prSet presAssocID="{8F190AB1-C20D-4A66-BBA3-75BEAC4049B4}" presName="txSpace" presStyleCnt="0"/>
      <dgm:spPr/>
    </dgm:pt>
    <dgm:pt modelId="{6FA6DB5B-7BF5-43D6-A2B6-6B04F77A1CE6}" type="pres">
      <dgm:prSet presAssocID="{8F190AB1-C20D-4A66-BBA3-75BEAC4049B4}" presName="desTx" presStyleLbl="revTx" presStyleIdx="3" presStyleCnt="4">
        <dgm:presLayoutVars/>
      </dgm:prSet>
      <dgm:spPr/>
    </dgm:pt>
  </dgm:ptLst>
  <dgm:cxnLst>
    <dgm:cxn modelId="{00208816-EC05-49DD-95A3-76675F7C8BF8}" srcId="{E70E003A-4AD7-4315-A620-FDF56F91E58F}" destId="{4D3F1278-B267-4DD9-9603-EE1557BAF567}" srcOrd="0" destOrd="0" parTransId="{FF7BCE78-EE5F-4814-9405-B3824DF502D9}" sibTransId="{0CB55A37-B46F-477A-8EEB-4A9D64B54524}"/>
    <dgm:cxn modelId="{FE67CA27-CE56-43D6-8804-B19C7A972A60}" type="presOf" srcId="{51CD4E29-6C7C-451C-9B3D-94E0F217FAD2}" destId="{A45384BE-958B-4CC6-A06A-EB3227D3A80F}" srcOrd="0" destOrd="1" presId="urn:microsoft.com/office/officeart/2018/2/layout/IconLabelDescriptionList"/>
    <dgm:cxn modelId="{EF513D2B-BA59-4DAA-B11D-F9269208F270}" type="presOf" srcId="{3A6BCDA6-8B1F-45A4-B881-4830DCD86C19}" destId="{A45384BE-958B-4CC6-A06A-EB3227D3A80F}" srcOrd="0" destOrd="4" presId="urn:microsoft.com/office/officeart/2018/2/layout/IconLabelDescriptionList"/>
    <dgm:cxn modelId="{5B0CA53E-0013-47A6-B540-B907CE68248E}" type="presOf" srcId="{4D3F1278-B267-4DD9-9603-EE1557BAF567}" destId="{6FA6DB5B-7BF5-43D6-A2B6-6B04F77A1CE6}" srcOrd="0" destOrd="2" presId="urn:microsoft.com/office/officeart/2018/2/layout/IconLabelDescriptionList"/>
    <dgm:cxn modelId="{9DAE5B5C-D169-43A2-88D3-D5351CE5C0EC}" srcId="{51CD4E29-6C7C-451C-9B3D-94E0F217FAD2}" destId="{3A6BCDA6-8B1F-45A4-B881-4830DCD86C19}" srcOrd="2" destOrd="0" parTransId="{571CF870-38F4-44A5-8A14-B8004BCC0116}" sibTransId="{A2305C5D-766A-4360-8411-59457DC9666B}"/>
    <dgm:cxn modelId="{E7737641-DADE-462D-BEE2-64E78C0AE5FF}" type="presOf" srcId="{E72AD375-B598-449D-92B9-49BD20A57A01}" destId="{A45384BE-958B-4CC6-A06A-EB3227D3A80F}" srcOrd="0" destOrd="2" presId="urn:microsoft.com/office/officeart/2018/2/layout/IconLabelDescriptionList"/>
    <dgm:cxn modelId="{D274A641-2F5D-4ED4-A141-2EB387B3CD4F}" srcId="{8F190AB1-C20D-4A66-BBA3-75BEAC4049B4}" destId="{318A94C3-76F5-4A5D-BA2E-535C652F7C0F}" srcOrd="0" destOrd="0" parTransId="{DC1DD665-08BD-4070-8DF9-5C3DE36DB4A1}" sibTransId="{F28A3B65-16FC-4318-9580-C1CF5841E900}"/>
    <dgm:cxn modelId="{290AFB42-6088-416B-9F24-64A0C97D73FF}" srcId="{E70E003A-4AD7-4315-A620-FDF56F91E58F}" destId="{A2ED60A4-189D-4AFA-9708-FC5BB9B81178}" srcOrd="1" destOrd="0" parTransId="{C8958EBA-7CE5-4491-8EFA-3585C51584F4}" sibTransId="{C5DF5077-7B4A-4B1A-BE75-D6C0E556A00E}"/>
    <dgm:cxn modelId="{F34BFC45-A49B-4D65-9EE0-8D0A39839537}" type="presOf" srcId="{E70E003A-4AD7-4315-A620-FDF56F91E58F}" destId="{6FA6DB5B-7BF5-43D6-A2B6-6B04F77A1CE6}" srcOrd="0" destOrd="1" presId="urn:microsoft.com/office/officeart/2018/2/layout/IconLabelDescriptionList"/>
    <dgm:cxn modelId="{89993281-D115-4659-B16D-763401BB39D4}" type="presOf" srcId="{8A9309F9-8F04-40F3-8DDF-84918FA886C2}" destId="{A45384BE-958B-4CC6-A06A-EB3227D3A80F}" srcOrd="0" destOrd="3" presId="urn:microsoft.com/office/officeart/2018/2/layout/IconLabelDescriptionList"/>
    <dgm:cxn modelId="{0A4D7381-D744-4F4A-83AB-970F8F4ECC94}" srcId="{8F190AB1-C20D-4A66-BBA3-75BEAC4049B4}" destId="{E70E003A-4AD7-4315-A620-FDF56F91E58F}" srcOrd="1" destOrd="0" parTransId="{222D8CEA-E5A4-4989-8C4A-B35B960965B2}" sibTransId="{A3462723-05BA-4217-AF7C-7C1F2F306B99}"/>
    <dgm:cxn modelId="{99B70086-1501-4687-8ED3-3745A0BDCEB9}" type="presOf" srcId="{A2ED60A4-189D-4AFA-9708-FC5BB9B81178}" destId="{6FA6DB5B-7BF5-43D6-A2B6-6B04F77A1CE6}" srcOrd="0" destOrd="3" presId="urn:microsoft.com/office/officeart/2018/2/layout/IconLabelDescriptionList"/>
    <dgm:cxn modelId="{354BD388-2B9C-4BFE-AA02-E3378BB6D66B}" type="presOf" srcId="{318A94C3-76F5-4A5D-BA2E-535C652F7C0F}" destId="{6FA6DB5B-7BF5-43D6-A2B6-6B04F77A1CE6}" srcOrd="0" destOrd="0" presId="urn:microsoft.com/office/officeart/2018/2/layout/IconLabelDescriptionList"/>
    <dgm:cxn modelId="{31EF868D-9C72-4D89-9D58-A4C65C8CB8E2}" srcId="{387E4C92-1997-473B-9F5F-1990F852500E}" destId="{8F190AB1-C20D-4A66-BBA3-75BEAC4049B4}" srcOrd="1" destOrd="0" parTransId="{6ADF6C3A-6E46-49DB-8BA4-716F6467720C}" sibTransId="{BB082660-38CE-44F0-AEF6-DAF1D675A48F}"/>
    <dgm:cxn modelId="{0A837395-9DF2-4D95-9950-BF84DCE75DD7}" type="presOf" srcId="{387E4C92-1997-473B-9F5F-1990F852500E}" destId="{2F4E7035-A435-482A-B3B9-F07AC00D5874}" srcOrd="0" destOrd="0" presId="urn:microsoft.com/office/officeart/2018/2/layout/IconLabelDescriptionList"/>
    <dgm:cxn modelId="{6D3AD895-35C4-471C-8D86-0C471B0B1E67}" srcId="{387E4C92-1997-473B-9F5F-1990F852500E}" destId="{BC3A19F0-844F-4F3A-9E13-8921FA41468B}" srcOrd="0" destOrd="0" parTransId="{2BDD8EB0-7B2E-4DCA-964D-0D9E1D6A6B3A}" sibTransId="{9861E867-CBAC-4908-AFF9-8AC2ACB2D9D6}"/>
    <dgm:cxn modelId="{71118DA3-5BA3-426F-B63B-20A4AF94AB6B}" srcId="{BC3A19F0-844F-4F3A-9E13-8921FA41468B}" destId="{AB496209-CCEB-4E54-9980-C360173605AB}" srcOrd="0" destOrd="0" parTransId="{C1CDD3DD-B7D5-41CE-82C2-D04A1142502B}" sibTransId="{DED8C5FA-7CAF-42A8-95C5-1B61533673DE}"/>
    <dgm:cxn modelId="{C6EAF3A7-7E00-4C32-BC3F-CB2C81117A98}" srcId="{51CD4E29-6C7C-451C-9B3D-94E0F217FAD2}" destId="{8A9309F9-8F04-40F3-8DDF-84918FA886C2}" srcOrd="1" destOrd="0" parTransId="{4B149B89-586B-4D99-9BB5-338BE6F04BCC}" sibTransId="{E7174C02-B709-4389-B45F-A242286441CD}"/>
    <dgm:cxn modelId="{C2782ABA-C0B1-4AF6-B930-ADDD29CDE7D8}" srcId="{51CD4E29-6C7C-451C-9B3D-94E0F217FAD2}" destId="{E72AD375-B598-449D-92B9-49BD20A57A01}" srcOrd="0" destOrd="0" parTransId="{7E494941-8C4A-411F-B880-065BD9DE6F1F}" sibTransId="{9261A17B-7900-49F1-950F-C820E02E2433}"/>
    <dgm:cxn modelId="{232FD4C8-26DB-4756-877E-61725B84747A}" type="presOf" srcId="{C68CCD2F-4062-4044-93DE-7E9D1F68DD7E}" destId="{6FA6DB5B-7BF5-43D6-A2B6-6B04F77A1CE6}" srcOrd="0" destOrd="4" presId="urn:microsoft.com/office/officeart/2018/2/layout/IconLabelDescriptionList"/>
    <dgm:cxn modelId="{E660BECC-5EB5-4BBA-91FB-39B72E51816D}" type="presOf" srcId="{BC3A19F0-844F-4F3A-9E13-8921FA41468B}" destId="{A97D148E-972F-43DA-A487-FB32F14C323D}" srcOrd="0" destOrd="0" presId="urn:microsoft.com/office/officeart/2018/2/layout/IconLabelDescriptionList"/>
    <dgm:cxn modelId="{3F84BEDB-956E-41B0-BD26-BFE98D4D654B}" type="presOf" srcId="{8F190AB1-C20D-4A66-BBA3-75BEAC4049B4}" destId="{53C85A1C-E656-47C5-A593-C052E1016036}" srcOrd="0" destOrd="0" presId="urn:microsoft.com/office/officeart/2018/2/layout/IconLabelDescriptionList"/>
    <dgm:cxn modelId="{6C9E48DF-8344-4C11-88C7-4600FC383415}" srcId="{E70E003A-4AD7-4315-A620-FDF56F91E58F}" destId="{C68CCD2F-4062-4044-93DE-7E9D1F68DD7E}" srcOrd="2" destOrd="0" parTransId="{84B69408-CA86-445E-B797-D697F34F95AA}" sibTransId="{50C7D2CF-9EC5-454D-8CA9-89E845E52EAA}"/>
    <dgm:cxn modelId="{9C4EE3F1-6145-4C17-A78E-3F930C22CBB4}" srcId="{BC3A19F0-844F-4F3A-9E13-8921FA41468B}" destId="{51CD4E29-6C7C-451C-9B3D-94E0F217FAD2}" srcOrd="1" destOrd="0" parTransId="{55EF014B-7866-48AE-8AF3-777129941018}" sibTransId="{B1BEEE27-AEE3-41B1-BDA4-791AABFE00B2}"/>
    <dgm:cxn modelId="{159A1AFE-11A3-492C-A1A3-C2E22F613CC6}" type="presOf" srcId="{AB496209-CCEB-4E54-9980-C360173605AB}" destId="{A45384BE-958B-4CC6-A06A-EB3227D3A80F}" srcOrd="0" destOrd="0" presId="urn:microsoft.com/office/officeart/2018/2/layout/IconLabelDescriptionList"/>
    <dgm:cxn modelId="{6BD7E697-F99F-4118-B26A-2BCC56B565B1}" type="presParOf" srcId="{2F4E7035-A435-482A-B3B9-F07AC00D5874}" destId="{162ED02C-34D7-48C2-AB12-A137D8F753DC}" srcOrd="0" destOrd="0" presId="urn:microsoft.com/office/officeart/2018/2/layout/IconLabelDescriptionList"/>
    <dgm:cxn modelId="{07508BA0-4B4C-4F89-A843-44B9728FDD54}" type="presParOf" srcId="{162ED02C-34D7-48C2-AB12-A137D8F753DC}" destId="{8023EBC6-5657-4C50-A386-8400564915C9}" srcOrd="0" destOrd="0" presId="urn:microsoft.com/office/officeart/2018/2/layout/IconLabelDescriptionList"/>
    <dgm:cxn modelId="{EB1EAB79-FC52-4484-9FDA-CB6ED3BDD202}" type="presParOf" srcId="{162ED02C-34D7-48C2-AB12-A137D8F753DC}" destId="{B4F89EC3-5381-4A42-95DF-AA18C5936977}" srcOrd="1" destOrd="0" presId="urn:microsoft.com/office/officeart/2018/2/layout/IconLabelDescriptionList"/>
    <dgm:cxn modelId="{39B35DD4-FEE6-477B-BCAC-7E32E78D71D4}" type="presParOf" srcId="{162ED02C-34D7-48C2-AB12-A137D8F753DC}" destId="{A97D148E-972F-43DA-A487-FB32F14C323D}" srcOrd="2" destOrd="0" presId="urn:microsoft.com/office/officeart/2018/2/layout/IconLabelDescriptionList"/>
    <dgm:cxn modelId="{1C12DF22-3800-48CB-AADF-B41C642A5A4A}" type="presParOf" srcId="{162ED02C-34D7-48C2-AB12-A137D8F753DC}" destId="{ED970189-0A5B-4E8E-8308-A1E6287055FD}" srcOrd="3" destOrd="0" presId="urn:microsoft.com/office/officeart/2018/2/layout/IconLabelDescriptionList"/>
    <dgm:cxn modelId="{77DFD1D5-99FF-4B6D-9C6E-D6D61BC139E9}" type="presParOf" srcId="{162ED02C-34D7-48C2-AB12-A137D8F753DC}" destId="{A45384BE-958B-4CC6-A06A-EB3227D3A80F}" srcOrd="4" destOrd="0" presId="urn:microsoft.com/office/officeart/2018/2/layout/IconLabelDescriptionList"/>
    <dgm:cxn modelId="{5F8B392E-759A-4EA1-98CF-9E40225E0CE4}" type="presParOf" srcId="{2F4E7035-A435-482A-B3B9-F07AC00D5874}" destId="{241527B1-7D84-4ED5-A478-62D852C4836F}" srcOrd="1" destOrd="0" presId="urn:microsoft.com/office/officeart/2018/2/layout/IconLabelDescriptionList"/>
    <dgm:cxn modelId="{E566E86A-6C48-4D1B-A750-D55800F52316}" type="presParOf" srcId="{2F4E7035-A435-482A-B3B9-F07AC00D5874}" destId="{C00451C7-E1C7-4969-9897-2B776E4AE573}" srcOrd="2" destOrd="0" presId="urn:microsoft.com/office/officeart/2018/2/layout/IconLabelDescriptionList"/>
    <dgm:cxn modelId="{10C19FC6-75AF-4928-9A67-D21629A44A88}" type="presParOf" srcId="{C00451C7-E1C7-4969-9897-2B776E4AE573}" destId="{72A9FD15-A318-41EC-A201-3567B1A0F073}" srcOrd="0" destOrd="0" presId="urn:microsoft.com/office/officeart/2018/2/layout/IconLabelDescriptionList"/>
    <dgm:cxn modelId="{9197E96F-B541-4429-90C9-A259C554232D}" type="presParOf" srcId="{C00451C7-E1C7-4969-9897-2B776E4AE573}" destId="{A1481F43-FBC9-4912-B01D-49EBE59B9A94}" srcOrd="1" destOrd="0" presId="urn:microsoft.com/office/officeart/2018/2/layout/IconLabelDescriptionList"/>
    <dgm:cxn modelId="{87E87A08-3647-4E0D-B88F-9C661A699DD2}" type="presParOf" srcId="{C00451C7-E1C7-4969-9897-2B776E4AE573}" destId="{53C85A1C-E656-47C5-A593-C052E1016036}" srcOrd="2" destOrd="0" presId="urn:microsoft.com/office/officeart/2018/2/layout/IconLabelDescriptionList"/>
    <dgm:cxn modelId="{1CB05A62-B7CC-47CD-85A2-A513DE45E783}" type="presParOf" srcId="{C00451C7-E1C7-4969-9897-2B776E4AE573}" destId="{24B3B7E3-0D5A-4C92-871E-449EEBBE778C}" srcOrd="3" destOrd="0" presId="urn:microsoft.com/office/officeart/2018/2/layout/IconLabelDescriptionList"/>
    <dgm:cxn modelId="{FABCF03E-98EB-44C4-BD7E-5D50EFE627A0}" type="presParOf" srcId="{C00451C7-E1C7-4969-9897-2B776E4AE573}" destId="{6FA6DB5B-7BF5-43D6-A2B6-6B04F77A1CE6}"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CD847F7-9145-41D5-BF45-3C93386DDB1A}" type="doc">
      <dgm:prSet loTypeId="urn:microsoft.com/office/officeart/2018/2/layout/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37C1B929-7EE3-4919-A64B-37422DBCB10B}">
      <dgm:prSet/>
      <dgm:spPr/>
      <dgm:t>
        <a:bodyPr/>
        <a:lstStyle/>
        <a:p>
          <a:pPr>
            <a:defRPr b="1"/>
          </a:pPr>
          <a:r>
            <a:rPr lang="tr-TR" b="1" i="0"/>
            <a:t>Basit Sistem:</a:t>
          </a:r>
          <a:endParaRPr lang="en-US"/>
        </a:p>
      </dgm:t>
    </dgm:pt>
    <dgm:pt modelId="{5550639E-64B4-4FFD-94EF-DA2BF72AC8F3}" type="parTrans" cxnId="{8DBED22A-E53F-4A97-B961-213799A90894}">
      <dgm:prSet/>
      <dgm:spPr/>
      <dgm:t>
        <a:bodyPr/>
        <a:lstStyle/>
        <a:p>
          <a:endParaRPr lang="en-US"/>
        </a:p>
      </dgm:t>
    </dgm:pt>
    <dgm:pt modelId="{C7E8F7FC-E69E-495E-83BB-CE234EADFE0D}" type="sibTrans" cxnId="{8DBED22A-E53F-4A97-B961-213799A90894}">
      <dgm:prSet/>
      <dgm:spPr/>
      <dgm:t>
        <a:bodyPr/>
        <a:lstStyle/>
        <a:p>
          <a:endParaRPr lang="en-US"/>
        </a:p>
      </dgm:t>
    </dgm:pt>
    <dgm:pt modelId="{0787F942-D75E-406D-B464-0A0083DC54A8}">
      <dgm:prSet/>
      <dgm:spPr/>
      <dgm:t>
        <a:bodyPr/>
        <a:lstStyle/>
        <a:p>
          <a:r>
            <a:rPr lang="tr-TR" b="1" i="0"/>
            <a:t>Tanım:</a:t>
          </a:r>
          <a:r>
            <a:rPr lang="tr-TR" b="0" i="0"/>
            <a:t> Basit sistem, az sayıda bileşen veya elemana sahip olan ve genellikle sınırlı sayıda etkileşim içeren bir sistemdir.</a:t>
          </a:r>
          <a:endParaRPr lang="en-US"/>
        </a:p>
      </dgm:t>
    </dgm:pt>
    <dgm:pt modelId="{F734928C-B6D8-4A27-BDDA-A78414A3FE5E}" type="parTrans" cxnId="{51760132-DC64-4909-A034-7542F301513E}">
      <dgm:prSet/>
      <dgm:spPr/>
      <dgm:t>
        <a:bodyPr/>
        <a:lstStyle/>
        <a:p>
          <a:endParaRPr lang="en-US"/>
        </a:p>
      </dgm:t>
    </dgm:pt>
    <dgm:pt modelId="{847F7614-C0D2-4F15-89CB-952D24570D11}" type="sibTrans" cxnId="{51760132-DC64-4909-A034-7542F301513E}">
      <dgm:prSet/>
      <dgm:spPr/>
      <dgm:t>
        <a:bodyPr/>
        <a:lstStyle/>
        <a:p>
          <a:endParaRPr lang="en-US"/>
        </a:p>
      </dgm:t>
    </dgm:pt>
    <dgm:pt modelId="{8E0337B2-DBE8-4C80-8571-56ECC9EA6A1C}">
      <dgm:prSet/>
      <dgm:spPr/>
      <dgm:t>
        <a:bodyPr/>
        <a:lstStyle/>
        <a:p>
          <a:r>
            <a:rPr lang="tr-TR" b="1" i="0"/>
            <a:t>Özellikler:</a:t>
          </a:r>
          <a:endParaRPr lang="en-US"/>
        </a:p>
      </dgm:t>
    </dgm:pt>
    <dgm:pt modelId="{2EF5D6F4-010B-4DE3-A164-F817BB1F271B}" type="parTrans" cxnId="{87E445BE-2EAD-433E-B2D5-755510AB5298}">
      <dgm:prSet/>
      <dgm:spPr/>
      <dgm:t>
        <a:bodyPr/>
        <a:lstStyle/>
        <a:p>
          <a:endParaRPr lang="en-US"/>
        </a:p>
      </dgm:t>
    </dgm:pt>
    <dgm:pt modelId="{700313D2-7A0D-47F6-A662-80C3DCB8620E}" type="sibTrans" cxnId="{87E445BE-2EAD-433E-B2D5-755510AB5298}">
      <dgm:prSet/>
      <dgm:spPr/>
      <dgm:t>
        <a:bodyPr/>
        <a:lstStyle/>
        <a:p>
          <a:endParaRPr lang="en-US"/>
        </a:p>
      </dgm:t>
    </dgm:pt>
    <dgm:pt modelId="{7F805149-73C9-40D6-BD0C-2CDE19A7A6D9}">
      <dgm:prSet/>
      <dgm:spPr/>
      <dgm:t>
        <a:bodyPr/>
        <a:lstStyle/>
        <a:p>
          <a:r>
            <a:rPr lang="tr-TR" b="0" i="0"/>
            <a:t>Az sayıda eleman içerir.</a:t>
          </a:r>
          <a:endParaRPr lang="en-US"/>
        </a:p>
      </dgm:t>
    </dgm:pt>
    <dgm:pt modelId="{49EE17B7-BCAE-4C98-B537-B27AC216CDFB}" type="parTrans" cxnId="{57567BC7-5EC8-434D-8393-E99323844256}">
      <dgm:prSet/>
      <dgm:spPr/>
      <dgm:t>
        <a:bodyPr/>
        <a:lstStyle/>
        <a:p>
          <a:endParaRPr lang="en-US"/>
        </a:p>
      </dgm:t>
    </dgm:pt>
    <dgm:pt modelId="{5507A116-6E76-4398-AB76-963FC571A7AF}" type="sibTrans" cxnId="{57567BC7-5EC8-434D-8393-E99323844256}">
      <dgm:prSet/>
      <dgm:spPr/>
      <dgm:t>
        <a:bodyPr/>
        <a:lstStyle/>
        <a:p>
          <a:endParaRPr lang="en-US"/>
        </a:p>
      </dgm:t>
    </dgm:pt>
    <dgm:pt modelId="{B748B2A9-A04B-4403-98B9-35A149D84B1D}">
      <dgm:prSet/>
      <dgm:spPr/>
      <dgm:t>
        <a:bodyPr/>
        <a:lstStyle/>
        <a:p>
          <a:r>
            <a:rPr lang="tr-TR" b="0" i="0"/>
            <a:t>Genellikle doğrudan anlaşılabilir ve yönetilebilir.</a:t>
          </a:r>
          <a:endParaRPr lang="en-US"/>
        </a:p>
      </dgm:t>
    </dgm:pt>
    <dgm:pt modelId="{9CEA639F-098D-4079-AE0D-6DD4D0EAE3E2}" type="parTrans" cxnId="{9F0576E6-3DCE-4500-B9EB-D189A364D625}">
      <dgm:prSet/>
      <dgm:spPr/>
      <dgm:t>
        <a:bodyPr/>
        <a:lstStyle/>
        <a:p>
          <a:endParaRPr lang="en-US"/>
        </a:p>
      </dgm:t>
    </dgm:pt>
    <dgm:pt modelId="{E016ECC6-5994-4F92-92C7-F4AAB07080D9}" type="sibTrans" cxnId="{9F0576E6-3DCE-4500-B9EB-D189A364D625}">
      <dgm:prSet/>
      <dgm:spPr/>
      <dgm:t>
        <a:bodyPr/>
        <a:lstStyle/>
        <a:p>
          <a:endParaRPr lang="en-US"/>
        </a:p>
      </dgm:t>
    </dgm:pt>
    <dgm:pt modelId="{C369E1FC-BB48-4FB2-A7B9-82CF3F4D6539}">
      <dgm:prSet/>
      <dgm:spPr/>
      <dgm:t>
        <a:bodyPr/>
        <a:lstStyle/>
        <a:p>
          <a:r>
            <a:rPr lang="tr-TR" b="0" i="0"/>
            <a:t>Basit bir yapı ve düzen içerir.</a:t>
          </a:r>
          <a:endParaRPr lang="en-US"/>
        </a:p>
      </dgm:t>
    </dgm:pt>
    <dgm:pt modelId="{BC20C0F1-9CA9-4E71-A819-A0CEA4D90559}" type="parTrans" cxnId="{3400CDFC-BA5A-4C89-99E7-03982C9A6ADC}">
      <dgm:prSet/>
      <dgm:spPr/>
      <dgm:t>
        <a:bodyPr/>
        <a:lstStyle/>
        <a:p>
          <a:endParaRPr lang="en-US"/>
        </a:p>
      </dgm:t>
    </dgm:pt>
    <dgm:pt modelId="{24510300-110D-4C70-AD0B-8D667B22610B}" type="sibTrans" cxnId="{3400CDFC-BA5A-4C89-99E7-03982C9A6ADC}">
      <dgm:prSet/>
      <dgm:spPr/>
      <dgm:t>
        <a:bodyPr/>
        <a:lstStyle/>
        <a:p>
          <a:endParaRPr lang="en-US"/>
        </a:p>
      </dgm:t>
    </dgm:pt>
    <dgm:pt modelId="{43C97EE7-83CF-4E6B-9A38-5246DC9B9AC2}">
      <dgm:prSet/>
      <dgm:spPr/>
      <dgm:t>
        <a:bodyPr/>
        <a:lstStyle/>
        <a:p>
          <a:pPr>
            <a:defRPr b="1"/>
          </a:pPr>
          <a:r>
            <a:rPr lang="tr-TR" b="1" i="0"/>
            <a:t>Karmaşık Sistem:</a:t>
          </a:r>
          <a:endParaRPr lang="en-US"/>
        </a:p>
      </dgm:t>
    </dgm:pt>
    <dgm:pt modelId="{491683AC-B7E4-43DF-ABB9-1D8B490759FF}" type="parTrans" cxnId="{74F63DC5-D597-4B27-9185-9477718A0A2B}">
      <dgm:prSet/>
      <dgm:spPr/>
      <dgm:t>
        <a:bodyPr/>
        <a:lstStyle/>
        <a:p>
          <a:endParaRPr lang="en-US"/>
        </a:p>
      </dgm:t>
    </dgm:pt>
    <dgm:pt modelId="{7B520722-12DB-4A0D-BCEA-6A129637BFC4}" type="sibTrans" cxnId="{74F63DC5-D597-4B27-9185-9477718A0A2B}">
      <dgm:prSet/>
      <dgm:spPr/>
      <dgm:t>
        <a:bodyPr/>
        <a:lstStyle/>
        <a:p>
          <a:endParaRPr lang="en-US"/>
        </a:p>
      </dgm:t>
    </dgm:pt>
    <dgm:pt modelId="{265B16AF-E997-4B26-881B-B73B3EA6B90B}">
      <dgm:prSet/>
      <dgm:spPr/>
      <dgm:t>
        <a:bodyPr/>
        <a:lstStyle/>
        <a:p>
          <a:r>
            <a:rPr lang="tr-TR" b="1" i="0"/>
            <a:t>Tanım:</a:t>
          </a:r>
          <a:r>
            <a:rPr lang="tr-TR" b="0" i="0"/>
            <a:t> Karmaşık sistem, büyük sayıda eleman içeren ve elemanlar arasında yoğun etkileşim içeren bir sistemdir.</a:t>
          </a:r>
          <a:endParaRPr lang="en-US"/>
        </a:p>
      </dgm:t>
    </dgm:pt>
    <dgm:pt modelId="{8404B1F1-1CF3-451F-BBE9-27312DC3F4BA}" type="parTrans" cxnId="{42573923-06CE-40A4-B971-30FEB0FB7DB7}">
      <dgm:prSet/>
      <dgm:spPr/>
      <dgm:t>
        <a:bodyPr/>
        <a:lstStyle/>
        <a:p>
          <a:endParaRPr lang="en-US"/>
        </a:p>
      </dgm:t>
    </dgm:pt>
    <dgm:pt modelId="{DA7BD0CD-B84B-4B37-823C-C467C5EA7449}" type="sibTrans" cxnId="{42573923-06CE-40A4-B971-30FEB0FB7DB7}">
      <dgm:prSet/>
      <dgm:spPr/>
      <dgm:t>
        <a:bodyPr/>
        <a:lstStyle/>
        <a:p>
          <a:endParaRPr lang="en-US"/>
        </a:p>
      </dgm:t>
    </dgm:pt>
    <dgm:pt modelId="{AEF7303C-A5D3-48A5-AFFE-87F2F37BDD8C}">
      <dgm:prSet/>
      <dgm:spPr/>
      <dgm:t>
        <a:bodyPr/>
        <a:lstStyle/>
        <a:p>
          <a:r>
            <a:rPr lang="tr-TR" b="1" i="0"/>
            <a:t>Özellikler:</a:t>
          </a:r>
          <a:endParaRPr lang="en-US"/>
        </a:p>
      </dgm:t>
    </dgm:pt>
    <dgm:pt modelId="{08856B02-A022-45C5-88CB-B6E82B26D796}" type="parTrans" cxnId="{9F7557D6-9E2A-4123-9811-BBB48CE6E426}">
      <dgm:prSet/>
      <dgm:spPr/>
      <dgm:t>
        <a:bodyPr/>
        <a:lstStyle/>
        <a:p>
          <a:endParaRPr lang="en-US"/>
        </a:p>
      </dgm:t>
    </dgm:pt>
    <dgm:pt modelId="{A895D13C-B4FD-4788-A681-EE7ACF2E4C57}" type="sibTrans" cxnId="{9F7557D6-9E2A-4123-9811-BBB48CE6E426}">
      <dgm:prSet/>
      <dgm:spPr/>
      <dgm:t>
        <a:bodyPr/>
        <a:lstStyle/>
        <a:p>
          <a:endParaRPr lang="en-US"/>
        </a:p>
      </dgm:t>
    </dgm:pt>
    <dgm:pt modelId="{B3F593F8-8651-45BF-9538-9D61BA49E418}">
      <dgm:prSet/>
      <dgm:spPr/>
      <dgm:t>
        <a:bodyPr/>
        <a:lstStyle/>
        <a:p>
          <a:r>
            <a:rPr lang="tr-TR" b="0" i="0"/>
            <a:t>Çok sayıda eleman veya bileşeni içerir.</a:t>
          </a:r>
          <a:endParaRPr lang="en-US"/>
        </a:p>
      </dgm:t>
    </dgm:pt>
    <dgm:pt modelId="{A87381EE-EE67-4E0E-9FA5-5E3673CC6E4F}" type="parTrans" cxnId="{59BFE23D-3599-411C-8483-F00656BCB57A}">
      <dgm:prSet/>
      <dgm:spPr/>
      <dgm:t>
        <a:bodyPr/>
        <a:lstStyle/>
        <a:p>
          <a:endParaRPr lang="en-US"/>
        </a:p>
      </dgm:t>
    </dgm:pt>
    <dgm:pt modelId="{BFF13163-4B0C-4B5E-B3CD-1D9EC036B704}" type="sibTrans" cxnId="{59BFE23D-3599-411C-8483-F00656BCB57A}">
      <dgm:prSet/>
      <dgm:spPr/>
      <dgm:t>
        <a:bodyPr/>
        <a:lstStyle/>
        <a:p>
          <a:endParaRPr lang="en-US"/>
        </a:p>
      </dgm:t>
    </dgm:pt>
    <dgm:pt modelId="{EE8711A9-C268-4523-9517-CC27A8EF1EF6}">
      <dgm:prSet/>
      <dgm:spPr/>
      <dgm:t>
        <a:bodyPr/>
        <a:lstStyle/>
        <a:p>
          <a:r>
            <a:rPr lang="tr-TR" b="0" i="0"/>
            <a:t>Elemanlar arasında karmaşık ve genellikle geri besleme döngülerini içeren etkileşimler bulunabilir.</a:t>
          </a:r>
          <a:endParaRPr lang="en-US"/>
        </a:p>
      </dgm:t>
    </dgm:pt>
    <dgm:pt modelId="{D2B32224-CFA2-4EE4-B5F2-8DCC9E1DEC39}" type="parTrans" cxnId="{7414BF22-1BD2-4A59-B109-C698102EA1FF}">
      <dgm:prSet/>
      <dgm:spPr/>
      <dgm:t>
        <a:bodyPr/>
        <a:lstStyle/>
        <a:p>
          <a:endParaRPr lang="en-US"/>
        </a:p>
      </dgm:t>
    </dgm:pt>
    <dgm:pt modelId="{2BEAAF88-E8B9-49B6-B9B5-313603B5200B}" type="sibTrans" cxnId="{7414BF22-1BD2-4A59-B109-C698102EA1FF}">
      <dgm:prSet/>
      <dgm:spPr/>
      <dgm:t>
        <a:bodyPr/>
        <a:lstStyle/>
        <a:p>
          <a:endParaRPr lang="en-US"/>
        </a:p>
      </dgm:t>
    </dgm:pt>
    <dgm:pt modelId="{791BEC2B-DA10-4E30-97BA-70918738832E}">
      <dgm:prSet/>
      <dgm:spPr/>
      <dgm:t>
        <a:bodyPr/>
        <a:lstStyle/>
        <a:p>
          <a:r>
            <a:rPr lang="tr-TR" b="0" i="0"/>
            <a:t>Genellikle doğrudan anlaşılamaz veya yönetilmesi daha zordur.</a:t>
          </a:r>
          <a:endParaRPr lang="en-US"/>
        </a:p>
      </dgm:t>
    </dgm:pt>
    <dgm:pt modelId="{3EFA93EC-6806-4146-AE93-918B471373D4}" type="parTrans" cxnId="{16C71411-839B-40E7-98D2-641AE4C8F761}">
      <dgm:prSet/>
      <dgm:spPr/>
      <dgm:t>
        <a:bodyPr/>
        <a:lstStyle/>
        <a:p>
          <a:endParaRPr lang="en-US"/>
        </a:p>
      </dgm:t>
    </dgm:pt>
    <dgm:pt modelId="{E3A2B254-4CB0-406D-96E5-584D84CF11C8}" type="sibTrans" cxnId="{16C71411-839B-40E7-98D2-641AE4C8F761}">
      <dgm:prSet/>
      <dgm:spPr/>
      <dgm:t>
        <a:bodyPr/>
        <a:lstStyle/>
        <a:p>
          <a:endParaRPr lang="en-US"/>
        </a:p>
      </dgm:t>
    </dgm:pt>
    <dgm:pt modelId="{615B28A3-FB72-43E3-ACD1-342B657BBC21}" type="pres">
      <dgm:prSet presAssocID="{9CD847F7-9145-41D5-BF45-3C93386DDB1A}" presName="root" presStyleCnt="0">
        <dgm:presLayoutVars>
          <dgm:dir/>
          <dgm:resizeHandles val="exact"/>
        </dgm:presLayoutVars>
      </dgm:prSet>
      <dgm:spPr/>
    </dgm:pt>
    <dgm:pt modelId="{E13E985E-61AC-45E8-9F6E-5A1B278FEB1F}" type="pres">
      <dgm:prSet presAssocID="{37C1B929-7EE3-4919-A64B-37422DBCB10B}" presName="compNode" presStyleCnt="0"/>
      <dgm:spPr/>
    </dgm:pt>
    <dgm:pt modelId="{B353483A-96DB-458C-8BE6-55AE72C809ED}" type="pres">
      <dgm:prSet presAssocID="{37C1B929-7EE3-4919-A64B-37422DBCB10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astle scene"/>
        </a:ext>
      </dgm:extLst>
    </dgm:pt>
    <dgm:pt modelId="{93DE4DB1-336E-4CA2-9C66-4052E120317F}" type="pres">
      <dgm:prSet presAssocID="{37C1B929-7EE3-4919-A64B-37422DBCB10B}" presName="iconSpace" presStyleCnt="0"/>
      <dgm:spPr/>
    </dgm:pt>
    <dgm:pt modelId="{EB29D90B-2DA7-49DF-A66A-43385EEE9314}" type="pres">
      <dgm:prSet presAssocID="{37C1B929-7EE3-4919-A64B-37422DBCB10B}" presName="parTx" presStyleLbl="revTx" presStyleIdx="0" presStyleCnt="4">
        <dgm:presLayoutVars>
          <dgm:chMax val="0"/>
          <dgm:chPref val="0"/>
        </dgm:presLayoutVars>
      </dgm:prSet>
      <dgm:spPr/>
    </dgm:pt>
    <dgm:pt modelId="{95A6A5F9-CB24-4FCC-8AFF-D849483468E1}" type="pres">
      <dgm:prSet presAssocID="{37C1B929-7EE3-4919-A64B-37422DBCB10B}" presName="txSpace" presStyleCnt="0"/>
      <dgm:spPr/>
    </dgm:pt>
    <dgm:pt modelId="{63D07183-CCD7-4D35-9AAC-3D43C90F5D99}" type="pres">
      <dgm:prSet presAssocID="{37C1B929-7EE3-4919-A64B-37422DBCB10B}" presName="desTx" presStyleLbl="revTx" presStyleIdx="1" presStyleCnt="4">
        <dgm:presLayoutVars/>
      </dgm:prSet>
      <dgm:spPr/>
    </dgm:pt>
    <dgm:pt modelId="{ADA238FB-8B3B-45CD-916D-F427CBED7C21}" type="pres">
      <dgm:prSet presAssocID="{C7E8F7FC-E69E-495E-83BB-CE234EADFE0D}" presName="sibTrans" presStyleCnt="0"/>
      <dgm:spPr/>
    </dgm:pt>
    <dgm:pt modelId="{5139B2F5-AD09-4AF8-8C62-519AA7D14DCE}" type="pres">
      <dgm:prSet presAssocID="{43C97EE7-83CF-4E6B-9A38-5246DC9B9AC2}" presName="compNode" presStyleCnt="0"/>
      <dgm:spPr/>
    </dgm:pt>
    <dgm:pt modelId="{41CA3813-CDB2-413B-A4E8-0D88D4E099EA}" type="pres">
      <dgm:prSet presAssocID="{43C97EE7-83CF-4E6B-9A38-5246DC9B9AC2}"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İşlemci"/>
        </a:ext>
      </dgm:extLst>
    </dgm:pt>
    <dgm:pt modelId="{E3B8AB2A-A12A-421D-BD59-9B25D2478F48}" type="pres">
      <dgm:prSet presAssocID="{43C97EE7-83CF-4E6B-9A38-5246DC9B9AC2}" presName="iconSpace" presStyleCnt="0"/>
      <dgm:spPr/>
    </dgm:pt>
    <dgm:pt modelId="{F4C7F76C-2374-4419-86A0-3835CE675798}" type="pres">
      <dgm:prSet presAssocID="{43C97EE7-83CF-4E6B-9A38-5246DC9B9AC2}" presName="parTx" presStyleLbl="revTx" presStyleIdx="2" presStyleCnt="4">
        <dgm:presLayoutVars>
          <dgm:chMax val="0"/>
          <dgm:chPref val="0"/>
        </dgm:presLayoutVars>
      </dgm:prSet>
      <dgm:spPr/>
    </dgm:pt>
    <dgm:pt modelId="{7115547C-E8B7-4453-B2CF-955CA473AAD5}" type="pres">
      <dgm:prSet presAssocID="{43C97EE7-83CF-4E6B-9A38-5246DC9B9AC2}" presName="txSpace" presStyleCnt="0"/>
      <dgm:spPr/>
    </dgm:pt>
    <dgm:pt modelId="{E7768DA7-B6AE-440B-AA81-3B617A25B541}" type="pres">
      <dgm:prSet presAssocID="{43C97EE7-83CF-4E6B-9A38-5246DC9B9AC2}" presName="desTx" presStyleLbl="revTx" presStyleIdx="3" presStyleCnt="4">
        <dgm:presLayoutVars/>
      </dgm:prSet>
      <dgm:spPr/>
    </dgm:pt>
  </dgm:ptLst>
  <dgm:cxnLst>
    <dgm:cxn modelId="{A2416D01-1B27-4842-86B7-68079A00CA16}" type="presOf" srcId="{791BEC2B-DA10-4E30-97BA-70918738832E}" destId="{E7768DA7-B6AE-440B-AA81-3B617A25B541}" srcOrd="0" destOrd="4" presId="urn:microsoft.com/office/officeart/2018/2/layout/IconLabelDescriptionList"/>
    <dgm:cxn modelId="{16C71411-839B-40E7-98D2-641AE4C8F761}" srcId="{AEF7303C-A5D3-48A5-AFFE-87F2F37BDD8C}" destId="{791BEC2B-DA10-4E30-97BA-70918738832E}" srcOrd="2" destOrd="0" parTransId="{3EFA93EC-6806-4146-AE93-918B471373D4}" sibTransId="{E3A2B254-4CB0-406D-96E5-584D84CF11C8}"/>
    <dgm:cxn modelId="{5FEF5218-F980-418D-9618-7062C4F83746}" type="presOf" srcId="{C369E1FC-BB48-4FB2-A7B9-82CF3F4D6539}" destId="{63D07183-CCD7-4D35-9AAC-3D43C90F5D99}" srcOrd="0" destOrd="4" presId="urn:microsoft.com/office/officeart/2018/2/layout/IconLabelDescriptionList"/>
    <dgm:cxn modelId="{7414BF22-1BD2-4A59-B109-C698102EA1FF}" srcId="{AEF7303C-A5D3-48A5-AFFE-87F2F37BDD8C}" destId="{EE8711A9-C268-4523-9517-CC27A8EF1EF6}" srcOrd="1" destOrd="0" parTransId="{D2B32224-CFA2-4EE4-B5F2-8DCC9E1DEC39}" sibTransId="{2BEAAF88-E8B9-49B6-B9B5-313603B5200B}"/>
    <dgm:cxn modelId="{42573923-06CE-40A4-B971-30FEB0FB7DB7}" srcId="{43C97EE7-83CF-4E6B-9A38-5246DC9B9AC2}" destId="{265B16AF-E997-4B26-881B-B73B3EA6B90B}" srcOrd="0" destOrd="0" parTransId="{8404B1F1-1CF3-451F-BBE9-27312DC3F4BA}" sibTransId="{DA7BD0CD-B84B-4B37-823C-C467C5EA7449}"/>
    <dgm:cxn modelId="{F3686D24-2E83-4F80-ADF0-47AB6019C1B8}" type="presOf" srcId="{43C97EE7-83CF-4E6B-9A38-5246DC9B9AC2}" destId="{F4C7F76C-2374-4419-86A0-3835CE675798}" srcOrd="0" destOrd="0" presId="urn:microsoft.com/office/officeart/2018/2/layout/IconLabelDescriptionList"/>
    <dgm:cxn modelId="{8DBED22A-E53F-4A97-B961-213799A90894}" srcId="{9CD847F7-9145-41D5-BF45-3C93386DDB1A}" destId="{37C1B929-7EE3-4919-A64B-37422DBCB10B}" srcOrd="0" destOrd="0" parTransId="{5550639E-64B4-4FFD-94EF-DA2BF72AC8F3}" sibTransId="{C7E8F7FC-E69E-495E-83BB-CE234EADFE0D}"/>
    <dgm:cxn modelId="{51760132-DC64-4909-A034-7542F301513E}" srcId="{37C1B929-7EE3-4919-A64B-37422DBCB10B}" destId="{0787F942-D75E-406D-B464-0A0083DC54A8}" srcOrd="0" destOrd="0" parTransId="{F734928C-B6D8-4A27-BDDA-A78414A3FE5E}" sibTransId="{847F7614-C0D2-4F15-89CB-952D24570D11}"/>
    <dgm:cxn modelId="{59BFE23D-3599-411C-8483-F00656BCB57A}" srcId="{AEF7303C-A5D3-48A5-AFFE-87F2F37BDD8C}" destId="{B3F593F8-8651-45BF-9538-9D61BA49E418}" srcOrd="0" destOrd="0" parTransId="{A87381EE-EE67-4E0E-9FA5-5E3673CC6E4F}" sibTransId="{BFF13163-4B0C-4B5E-B3CD-1D9EC036B704}"/>
    <dgm:cxn modelId="{07276D44-D662-4C42-8CDF-97FDA8FC2B7A}" type="presOf" srcId="{B3F593F8-8651-45BF-9538-9D61BA49E418}" destId="{E7768DA7-B6AE-440B-AA81-3B617A25B541}" srcOrd="0" destOrd="2" presId="urn:microsoft.com/office/officeart/2018/2/layout/IconLabelDescriptionList"/>
    <dgm:cxn modelId="{99B2E54F-E666-4A94-AD32-BC5506DD4BC9}" type="presOf" srcId="{AEF7303C-A5D3-48A5-AFFE-87F2F37BDD8C}" destId="{E7768DA7-B6AE-440B-AA81-3B617A25B541}" srcOrd="0" destOrd="1" presId="urn:microsoft.com/office/officeart/2018/2/layout/IconLabelDescriptionList"/>
    <dgm:cxn modelId="{FA009F7B-9B89-4C3A-8B51-FD659F78A86C}" type="presOf" srcId="{EE8711A9-C268-4523-9517-CC27A8EF1EF6}" destId="{E7768DA7-B6AE-440B-AA81-3B617A25B541}" srcOrd="0" destOrd="3" presId="urn:microsoft.com/office/officeart/2018/2/layout/IconLabelDescriptionList"/>
    <dgm:cxn modelId="{AD424C8A-4953-4EAE-AC44-3AED886482D3}" type="presOf" srcId="{7F805149-73C9-40D6-BD0C-2CDE19A7A6D9}" destId="{63D07183-CCD7-4D35-9AAC-3D43C90F5D99}" srcOrd="0" destOrd="2" presId="urn:microsoft.com/office/officeart/2018/2/layout/IconLabelDescriptionList"/>
    <dgm:cxn modelId="{88AD68A6-4E95-41BB-8D8F-C904FFE9C9D0}" type="presOf" srcId="{B748B2A9-A04B-4403-98B9-35A149D84B1D}" destId="{63D07183-CCD7-4D35-9AAC-3D43C90F5D99}" srcOrd="0" destOrd="3" presId="urn:microsoft.com/office/officeart/2018/2/layout/IconLabelDescriptionList"/>
    <dgm:cxn modelId="{C626B3AC-E2FD-4B82-8DFF-A8AD5C1EE16F}" type="presOf" srcId="{37C1B929-7EE3-4919-A64B-37422DBCB10B}" destId="{EB29D90B-2DA7-49DF-A66A-43385EEE9314}" srcOrd="0" destOrd="0" presId="urn:microsoft.com/office/officeart/2018/2/layout/IconLabelDescriptionList"/>
    <dgm:cxn modelId="{433EDCB7-FA21-4DE2-B689-72CE74FEB373}" type="presOf" srcId="{9CD847F7-9145-41D5-BF45-3C93386DDB1A}" destId="{615B28A3-FB72-43E3-ACD1-342B657BBC21}" srcOrd="0" destOrd="0" presId="urn:microsoft.com/office/officeart/2018/2/layout/IconLabelDescriptionList"/>
    <dgm:cxn modelId="{87E445BE-2EAD-433E-B2D5-755510AB5298}" srcId="{37C1B929-7EE3-4919-A64B-37422DBCB10B}" destId="{8E0337B2-DBE8-4C80-8571-56ECC9EA6A1C}" srcOrd="1" destOrd="0" parTransId="{2EF5D6F4-010B-4DE3-A164-F817BB1F271B}" sibTransId="{700313D2-7A0D-47F6-A662-80C3DCB8620E}"/>
    <dgm:cxn modelId="{74F63DC5-D597-4B27-9185-9477718A0A2B}" srcId="{9CD847F7-9145-41D5-BF45-3C93386DDB1A}" destId="{43C97EE7-83CF-4E6B-9A38-5246DC9B9AC2}" srcOrd="1" destOrd="0" parTransId="{491683AC-B7E4-43DF-ABB9-1D8B490759FF}" sibTransId="{7B520722-12DB-4A0D-BCEA-6A129637BFC4}"/>
    <dgm:cxn modelId="{57567BC7-5EC8-434D-8393-E99323844256}" srcId="{8E0337B2-DBE8-4C80-8571-56ECC9EA6A1C}" destId="{7F805149-73C9-40D6-BD0C-2CDE19A7A6D9}" srcOrd="0" destOrd="0" parTransId="{49EE17B7-BCAE-4C98-B537-B27AC216CDFB}" sibTransId="{5507A116-6E76-4398-AB76-963FC571A7AF}"/>
    <dgm:cxn modelId="{9F7557D6-9E2A-4123-9811-BBB48CE6E426}" srcId="{43C97EE7-83CF-4E6B-9A38-5246DC9B9AC2}" destId="{AEF7303C-A5D3-48A5-AFFE-87F2F37BDD8C}" srcOrd="1" destOrd="0" parTransId="{08856B02-A022-45C5-88CB-B6E82B26D796}" sibTransId="{A895D13C-B4FD-4788-A681-EE7ACF2E4C57}"/>
    <dgm:cxn modelId="{9F0576E6-3DCE-4500-B9EB-D189A364D625}" srcId="{8E0337B2-DBE8-4C80-8571-56ECC9EA6A1C}" destId="{B748B2A9-A04B-4403-98B9-35A149D84B1D}" srcOrd="1" destOrd="0" parTransId="{9CEA639F-098D-4079-AE0D-6DD4D0EAE3E2}" sibTransId="{E016ECC6-5994-4F92-92C7-F4AAB07080D9}"/>
    <dgm:cxn modelId="{EA517DE7-F93D-429A-83BE-3AE7174D1220}" type="presOf" srcId="{8E0337B2-DBE8-4C80-8571-56ECC9EA6A1C}" destId="{63D07183-CCD7-4D35-9AAC-3D43C90F5D99}" srcOrd="0" destOrd="1" presId="urn:microsoft.com/office/officeart/2018/2/layout/IconLabelDescriptionList"/>
    <dgm:cxn modelId="{0765A1F1-8AC7-4249-BBED-8DC944A5D2C9}" type="presOf" srcId="{0787F942-D75E-406D-B464-0A0083DC54A8}" destId="{63D07183-CCD7-4D35-9AAC-3D43C90F5D99}" srcOrd="0" destOrd="0" presId="urn:microsoft.com/office/officeart/2018/2/layout/IconLabelDescriptionList"/>
    <dgm:cxn modelId="{A838E4FB-DA77-47EB-80F8-88B41B657E50}" type="presOf" srcId="{265B16AF-E997-4B26-881B-B73B3EA6B90B}" destId="{E7768DA7-B6AE-440B-AA81-3B617A25B541}" srcOrd="0" destOrd="0" presId="urn:microsoft.com/office/officeart/2018/2/layout/IconLabelDescriptionList"/>
    <dgm:cxn modelId="{3400CDFC-BA5A-4C89-99E7-03982C9A6ADC}" srcId="{8E0337B2-DBE8-4C80-8571-56ECC9EA6A1C}" destId="{C369E1FC-BB48-4FB2-A7B9-82CF3F4D6539}" srcOrd="2" destOrd="0" parTransId="{BC20C0F1-9CA9-4E71-A819-A0CEA4D90559}" sibTransId="{24510300-110D-4C70-AD0B-8D667B22610B}"/>
    <dgm:cxn modelId="{FC77B511-DF97-453C-B636-CC00816716E3}" type="presParOf" srcId="{615B28A3-FB72-43E3-ACD1-342B657BBC21}" destId="{E13E985E-61AC-45E8-9F6E-5A1B278FEB1F}" srcOrd="0" destOrd="0" presId="urn:microsoft.com/office/officeart/2018/2/layout/IconLabelDescriptionList"/>
    <dgm:cxn modelId="{F637B1BD-970C-46B7-8B3B-3A8F501FDEB2}" type="presParOf" srcId="{E13E985E-61AC-45E8-9F6E-5A1B278FEB1F}" destId="{B353483A-96DB-458C-8BE6-55AE72C809ED}" srcOrd="0" destOrd="0" presId="urn:microsoft.com/office/officeart/2018/2/layout/IconLabelDescriptionList"/>
    <dgm:cxn modelId="{49BA6757-AAB6-4D35-B9EC-3BA408252A40}" type="presParOf" srcId="{E13E985E-61AC-45E8-9F6E-5A1B278FEB1F}" destId="{93DE4DB1-336E-4CA2-9C66-4052E120317F}" srcOrd="1" destOrd="0" presId="urn:microsoft.com/office/officeart/2018/2/layout/IconLabelDescriptionList"/>
    <dgm:cxn modelId="{4421F20E-89BE-4C33-B6AE-97317E00FD79}" type="presParOf" srcId="{E13E985E-61AC-45E8-9F6E-5A1B278FEB1F}" destId="{EB29D90B-2DA7-49DF-A66A-43385EEE9314}" srcOrd="2" destOrd="0" presId="urn:microsoft.com/office/officeart/2018/2/layout/IconLabelDescriptionList"/>
    <dgm:cxn modelId="{F4A0F718-9A3A-49EB-93EB-B017112A96B7}" type="presParOf" srcId="{E13E985E-61AC-45E8-9F6E-5A1B278FEB1F}" destId="{95A6A5F9-CB24-4FCC-8AFF-D849483468E1}" srcOrd="3" destOrd="0" presId="urn:microsoft.com/office/officeart/2018/2/layout/IconLabelDescriptionList"/>
    <dgm:cxn modelId="{0E41B9F4-B66C-43F6-B5AC-4A5B1B2C2D85}" type="presParOf" srcId="{E13E985E-61AC-45E8-9F6E-5A1B278FEB1F}" destId="{63D07183-CCD7-4D35-9AAC-3D43C90F5D99}" srcOrd="4" destOrd="0" presId="urn:microsoft.com/office/officeart/2018/2/layout/IconLabelDescriptionList"/>
    <dgm:cxn modelId="{51968763-AD91-41EA-A565-A79AA4F21A3B}" type="presParOf" srcId="{615B28A3-FB72-43E3-ACD1-342B657BBC21}" destId="{ADA238FB-8B3B-45CD-916D-F427CBED7C21}" srcOrd="1" destOrd="0" presId="urn:microsoft.com/office/officeart/2018/2/layout/IconLabelDescriptionList"/>
    <dgm:cxn modelId="{145E47A9-15B0-44DC-A563-928CE0A0457C}" type="presParOf" srcId="{615B28A3-FB72-43E3-ACD1-342B657BBC21}" destId="{5139B2F5-AD09-4AF8-8C62-519AA7D14DCE}" srcOrd="2" destOrd="0" presId="urn:microsoft.com/office/officeart/2018/2/layout/IconLabelDescriptionList"/>
    <dgm:cxn modelId="{154E7DD5-2937-4A99-ABD7-75B4F1B4A73D}" type="presParOf" srcId="{5139B2F5-AD09-4AF8-8C62-519AA7D14DCE}" destId="{41CA3813-CDB2-413B-A4E8-0D88D4E099EA}" srcOrd="0" destOrd="0" presId="urn:microsoft.com/office/officeart/2018/2/layout/IconLabelDescriptionList"/>
    <dgm:cxn modelId="{05F0250A-9E80-485B-B737-61A11067C843}" type="presParOf" srcId="{5139B2F5-AD09-4AF8-8C62-519AA7D14DCE}" destId="{E3B8AB2A-A12A-421D-BD59-9B25D2478F48}" srcOrd="1" destOrd="0" presId="urn:microsoft.com/office/officeart/2018/2/layout/IconLabelDescriptionList"/>
    <dgm:cxn modelId="{D4AB8350-F8EE-4218-9F0A-F6E6D780CA5B}" type="presParOf" srcId="{5139B2F5-AD09-4AF8-8C62-519AA7D14DCE}" destId="{F4C7F76C-2374-4419-86A0-3835CE675798}" srcOrd="2" destOrd="0" presId="urn:microsoft.com/office/officeart/2018/2/layout/IconLabelDescriptionList"/>
    <dgm:cxn modelId="{387E95DC-359B-4363-B2F5-92C7063D9C42}" type="presParOf" srcId="{5139B2F5-AD09-4AF8-8C62-519AA7D14DCE}" destId="{7115547C-E8B7-4453-B2CF-955CA473AAD5}" srcOrd="3" destOrd="0" presId="urn:microsoft.com/office/officeart/2018/2/layout/IconLabelDescriptionList"/>
    <dgm:cxn modelId="{8E087CA1-917E-4E5A-87DE-BCCDD8D7911E}" type="presParOf" srcId="{5139B2F5-AD09-4AF8-8C62-519AA7D14DCE}" destId="{E7768DA7-B6AE-440B-AA81-3B617A25B541}"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E65145-C21E-44DE-AD01-B06F8808EE3C}">
      <dsp:nvSpPr>
        <dsp:cNvPr id="0" name=""/>
        <dsp:cNvSpPr/>
      </dsp:nvSpPr>
      <dsp:spPr>
        <a:xfrm>
          <a:off x="0" y="939773"/>
          <a:ext cx="4683949" cy="1790100"/>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0" tIns="171450" rIns="171450" bIns="171450" numCol="1" spcCol="1270" anchor="ctr" anchorCtr="0">
          <a:noAutofit/>
        </a:bodyPr>
        <a:lstStyle/>
        <a:p>
          <a:pPr marL="0" lvl="0" indent="0" algn="l" defTabSz="2000250">
            <a:lnSpc>
              <a:spcPct val="90000"/>
            </a:lnSpc>
            <a:spcBef>
              <a:spcPct val="0"/>
            </a:spcBef>
            <a:spcAft>
              <a:spcPct val="35000"/>
            </a:spcAft>
            <a:buNone/>
          </a:pPr>
          <a:r>
            <a:rPr lang="tr-TR" sz="4500" kern="1200"/>
            <a:t>1. SİSTEM YAKLAŞIMI</a:t>
          </a:r>
          <a:endParaRPr lang="en-US" sz="4500" kern="1200"/>
        </a:p>
      </dsp:txBody>
      <dsp:txXfrm>
        <a:off x="87385" y="1027158"/>
        <a:ext cx="4509179" cy="1615330"/>
      </dsp:txXfrm>
    </dsp:sp>
    <dsp:sp modelId="{6E2D74A8-B936-42EA-98A7-7EB98A7B6621}">
      <dsp:nvSpPr>
        <dsp:cNvPr id="0" name=""/>
        <dsp:cNvSpPr/>
      </dsp:nvSpPr>
      <dsp:spPr>
        <a:xfrm>
          <a:off x="0" y="2859473"/>
          <a:ext cx="4683949" cy="1790100"/>
        </a:xfrm>
        <a:prstGeom prst="round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0" tIns="171450" rIns="171450" bIns="171450" numCol="1" spcCol="1270" anchor="ctr" anchorCtr="0">
          <a:noAutofit/>
        </a:bodyPr>
        <a:lstStyle/>
        <a:p>
          <a:pPr marL="0" lvl="0" indent="0" algn="l" defTabSz="2000250">
            <a:lnSpc>
              <a:spcPct val="90000"/>
            </a:lnSpc>
            <a:spcBef>
              <a:spcPct val="0"/>
            </a:spcBef>
            <a:spcAft>
              <a:spcPct val="35000"/>
            </a:spcAft>
            <a:buNone/>
          </a:pPr>
          <a:r>
            <a:rPr lang="tr-TR" sz="4500" kern="1200"/>
            <a:t>2.DURUMSALLIK YAKLAŞIMI</a:t>
          </a:r>
          <a:endParaRPr lang="en-US" sz="4500" kern="1200"/>
        </a:p>
      </dsp:txBody>
      <dsp:txXfrm>
        <a:off x="87385" y="2946858"/>
        <a:ext cx="4509179" cy="161533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8B2C86-650A-4343-AB0A-F5CAB8622A30}">
      <dsp:nvSpPr>
        <dsp:cNvPr id="0" name=""/>
        <dsp:cNvSpPr/>
      </dsp:nvSpPr>
      <dsp:spPr>
        <a:xfrm>
          <a:off x="0" y="182208"/>
          <a:ext cx="5098904" cy="1647360"/>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tr-TR" sz="1600" b="0" i="0" kern="1200" baseline="0"/>
            <a:t>Durumsallık Yaklaşımı plan yapma, organize etme ve denetimde en iyi tek yolunun olmadığını ifade eder. Bunun yerine yöneticiler değişik durumlara özgü değişik iyi yollar bulmak zorundadır. Çünkü her durum kendine özgü özelliklere sahiptir ve değişik yönetim uygulamalarına gereksinim duyar. </a:t>
          </a:r>
          <a:endParaRPr lang="en-US" sz="1600" kern="1200"/>
        </a:p>
      </dsp:txBody>
      <dsp:txXfrm>
        <a:off x="80417" y="262625"/>
        <a:ext cx="4938070" cy="1486526"/>
      </dsp:txXfrm>
    </dsp:sp>
    <dsp:sp modelId="{6F90F51A-722D-465C-A318-6B73868FD1BC}">
      <dsp:nvSpPr>
        <dsp:cNvPr id="0" name=""/>
        <dsp:cNvSpPr/>
      </dsp:nvSpPr>
      <dsp:spPr>
        <a:xfrm>
          <a:off x="0" y="1875648"/>
          <a:ext cx="5098904" cy="1647360"/>
        </a:xfrm>
        <a:prstGeom prst="round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tr-TR" sz="1600" b="0" i="0" kern="1200" baseline="0"/>
            <a:t>Aslına bakılırsa durumsallık yeni bir fikir değildir. 1920’li yıllarda klasik yönetim düşüncesi yazarlarından Mary Parker Follet, değişik durumların farklı bilgi çeşidine, bilgiyi işleyecek farklı çalışana ihtiyaç duyduğunu ve ancak bunu görebilen kişilerin en iyi yöneticiler olabileceğini ifade etmiştir</a:t>
          </a:r>
          <a:endParaRPr lang="en-US" sz="1600" kern="1200"/>
        </a:p>
      </dsp:txBody>
      <dsp:txXfrm>
        <a:off x="80417" y="1956065"/>
        <a:ext cx="4938070" cy="14865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393BA0-2C3F-4236-A746-FB3069452D2B}">
      <dsp:nvSpPr>
        <dsp:cNvPr id="0" name=""/>
        <dsp:cNvSpPr/>
      </dsp:nvSpPr>
      <dsp:spPr>
        <a:xfrm>
          <a:off x="0" y="162152"/>
          <a:ext cx="7311390" cy="68796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1" kern="1200"/>
            <a:t>Çeşitli sistem tanımları:</a:t>
          </a:r>
          <a:endParaRPr lang="en-US" sz="2800" kern="1200"/>
        </a:p>
      </dsp:txBody>
      <dsp:txXfrm>
        <a:off x="33583" y="195735"/>
        <a:ext cx="7244224" cy="620794"/>
      </dsp:txXfrm>
    </dsp:sp>
    <dsp:sp modelId="{D817F6D5-BE4A-4CC7-AD55-D7E308EFA09C}">
      <dsp:nvSpPr>
        <dsp:cNvPr id="0" name=""/>
        <dsp:cNvSpPr/>
      </dsp:nvSpPr>
      <dsp:spPr>
        <a:xfrm>
          <a:off x="0" y="850112"/>
          <a:ext cx="7311390" cy="312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2137" tIns="35560" rIns="199136" bIns="35560" numCol="1" spcCol="1270" anchor="t" anchorCtr="0">
          <a:noAutofit/>
        </a:bodyPr>
        <a:lstStyle/>
        <a:p>
          <a:pPr marL="228600" lvl="1" indent="-228600" algn="just" defTabSz="977900">
            <a:lnSpc>
              <a:spcPct val="90000"/>
            </a:lnSpc>
            <a:spcBef>
              <a:spcPct val="0"/>
            </a:spcBef>
            <a:spcAft>
              <a:spcPct val="20000"/>
            </a:spcAft>
            <a:buChar char="•"/>
          </a:pPr>
          <a:r>
            <a:rPr lang="en-US" sz="2200" kern="1200"/>
            <a:t>Aralarında karşılıklı ilişkiler olan elemanlar kümesidir.</a:t>
          </a:r>
        </a:p>
        <a:p>
          <a:pPr marL="228600" lvl="1" indent="-228600" algn="just" defTabSz="977900">
            <a:lnSpc>
              <a:spcPct val="90000"/>
            </a:lnSpc>
            <a:spcBef>
              <a:spcPct val="0"/>
            </a:spcBef>
            <a:spcAft>
              <a:spcPct val="20000"/>
            </a:spcAft>
            <a:buChar char="•"/>
          </a:pPr>
          <a:r>
            <a:rPr lang="en-US" sz="2200" kern="1200"/>
            <a:t>Birbirleri</a:t>
          </a:r>
          <a:r>
            <a:rPr lang="tr-TR" sz="2200" kern="1200"/>
            <a:t> </a:t>
          </a:r>
          <a:r>
            <a:rPr lang="en-US" sz="2200" kern="1200"/>
            <a:t>ile</a:t>
          </a:r>
          <a:r>
            <a:rPr lang="tr-TR" sz="2200" kern="1200"/>
            <a:t> </a:t>
          </a:r>
          <a:r>
            <a:rPr lang="en-US" sz="2200" kern="1200"/>
            <a:t>etkileşimli</a:t>
          </a:r>
          <a:r>
            <a:rPr lang="tr-TR" sz="2200" kern="1200"/>
            <a:t> </a:t>
          </a:r>
          <a:r>
            <a:rPr lang="en-US" sz="2200" kern="1200"/>
            <a:t>elemanların</a:t>
          </a:r>
          <a:r>
            <a:rPr lang="tr-TR" sz="2200" kern="1200"/>
            <a:t> </a:t>
          </a:r>
          <a:r>
            <a:rPr lang="en-US" sz="2200" kern="1200"/>
            <a:t>oluşturduğu  topluluktur.</a:t>
          </a:r>
        </a:p>
        <a:p>
          <a:pPr marL="228600" lvl="1" indent="-228600" algn="just" defTabSz="977900">
            <a:lnSpc>
              <a:spcPct val="90000"/>
            </a:lnSpc>
            <a:spcBef>
              <a:spcPct val="0"/>
            </a:spcBef>
            <a:spcAft>
              <a:spcPct val="20000"/>
            </a:spcAft>
            <a:buChar char="•"/>
          </a:pPr>
          <a:r>
            <a:rPr lang="en-US" sz="2200" kern="1200"/>
            <a:t>Nesneler	ve</a:t>
          </a:r>
          <a:r>
            <a:rPr lang="tr-TR" sz="2200" kern="1200"/>
            <a:t> </a:t>
          </a:r>
          <a:r>
            <a:rPr lang="en-US" sz="2200" kern="1200"/>
            <a:t>nesnelerin</a:t>
          </a:r>
          <a:r>
            <a:rPr lang="tr-TR" sz="2200" kern="1200"/>
            <a:t> </a:t>
          </a:r>
          <a:r>
            <a:rPr lang="en-US" sz="2200" kern="1200"/>
            <a:t>özellikleri</a:t>
          </a:r>
          <a:r>
            <a:rPr lang="tr-TR" sz="2200" kern="1200"/>
            <a:t>  </a:t>
          </a:r>
          <a:r>
            <a:rPr lang="en-US" sz="2200" kern="1200"/>
            <a:t>arasındaki	ilişkilerin</a:t>
          </a:r>
          <a:r>
            <a:rPr lang="tr-TR" sz="2200" kern="1200"/>
            <a:t> </a:t>
          </a:r>
          <a:r>
            <a:rPr lang="en-US" sz="2200" kern="1200"/>
            <a:t>meydana getirdiği topluluktur.</a:t>
          </a:r>
        </a:p>
        <a:p>
          <a:pPr marL="228600" lvl="1" indent="-228600" algn="just" defTabSz="977900">
            <a:lnSpc>
              <a:spcPct val="90000"/>
            </a:lnSpc>
            <a:spcBef>
              <a:spcPct val="0"/>
            </a:spcBef>
            <a:spcAft>
              <a:spcPct val="20000"/>
            </a:spcAft>
            <a:buChar char="•"/>
          </a:pPr>
          <a:r>
            <a:rPr lang="en-US" sz="2200" kern="1200"/>
            <a:t>Aralarında	ilişkiler	olan	parçaların</a:t>
          </a:r>
          <a:r>
            <a:rPr lang="tr-TR" sz="2200" kern="1200"/>
            <a:t> </a:t>
          </a:r>
          <a:r>
            <a:rPr lang="en-US" sz="2200" kern="1200"/>
            <a:t>oluşturduğu  topluluktur.</a:t>
          </a:r>
        </a:p>
        <a:p>
          <a:pPr marL="228600" lvl="1" indent="-228600" algn="just" defTabSz="977900">
            <a:lnSpc>
              <a:spcPct val="90000"/>
            </a:lnSpc>
            <a:spcBef>
              <a:spcPct val="0"/>
            </a:spcBef>
            <a:spcAft>
              <a:spcPct val="20000"/>
            </a:spcAft>
            <a:buChar char="•"/>
          </a:pPr>
          <a:r>
            <a:rPr lang="en-US" sz="2200" kern="1200"/>
            <a:t>Plana uygun bir amacı gerçekleştirmek üzere tasarlanmış  çeşitli bileşenlerin oluşturduğu bütündür.</a:t>
          </a:r>
        </a:p>
      </dsp:txBody>
      <dsp:txXfrm>
        <a:off x="0" y="850112"/>
        <a:ext cx="7311390" cy="31298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15832D-1202-4919-BB1D-82148AF89EE7}">
      <dsp:nvSpPr>
        <dsp:cNvPr id="0" name=""/>
        <dsp:cNvSpPr/>
      </dsp:nvSpPr>
      <dsp:spPr>
        <a:xfrm>
          <a:off x="0" y="326278"/>
          <a:ext cx="7802880" cy="60236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BDC6F1-32FC-4650-9549-877E3BAF3AC3}">
      <dsp:nvSpPr>
        <dsp:cNvPr id="0" name=""/>
        <dsp:cNvSpPr/>
      </dsp:nvSpPr>
      <dsp:spPr>
        <a:xfrm>
          <a:off x="182214" y="461810"/>
          <a:ext cx="331298" cy="33129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65FBC6-4E14-481B-B7B0-6C6B0ABF2052}">
      <dsp:nvSpPr>
        <dsp:cNvPr id="0" name=""/>
        <dsp:cNvSpPr/>
      </dsp:nvSpPr>
      <dsp:spPr>
        <a:xfrm>
          <a:off x="695726" y="326278"/>
          <a:ext cx="7107153" cy="602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750" tIns="63750" rIns="63750" bIns="63750" numCol="1" spcCol="1270" anchor="ctr" anchorCtr="0">
          <a:noAutofit/>
        </a:bodyPr>
        <a:lstStyle/>
        <a:p>
          <a:pPr marL="0" lvl="0" indent="0" algn="l" defTabSz="666750">
            <a:lnSpc>
              <a:spcPct val="100000"/>
            </a:lnSpc>
            <a:spcBef>
              <a:spcPct val="0"/>
            </a:spcBef>
            <a:spcAft>
              <a:spcPct val="35000"/>
            </a:spcAft>
            <a:buNone/>
          </a:pPr>
          <a:r>
            <a:rPr lang="en-US" sz="1500" kern="1200"/>
            <a:t>Sistem kavramı ile ilgili genel bir tanım yaparsak;</a:t>
          </a:r>
        </a:p>
      </dsp:txBody>
      <dsp:txXfrm>
        <a:off x="695726" y="326278"/>
        <a:ext cx="7107153" cy="602361"/>
      </dsp:txXfrm>
    </dsp:sp>
    <dsp:sp modelId="{F1D36AF0-5423-419E-B67B-B17136196E1F}">
      <dsp:nvSpPr>
        <dsp:cNvPr id="0" name=""/>
        <dsp:cNvSpPr/>
      </dsp:nvSpPr>
      <dsp:spPr>
        <a:xfrm>
          <a:off x="0" y="1079230"/>
          <a:ext cx="7802880" cy="60236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2AA046-C49D-4D01-AF76-0A0EC8EB8E31}">
      <dsp:nvSpPr>
        <dsp:cNvPr id="0" name=""/>
        <dsp:cNvSpPr/>
      </dsp:nvSpPr>
      <dsp:spPr>
        <a:xfrm>
          <a:off x="182214" y="1214761"/>
          <a:ext cx="331298" cy="33129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FA06200-851D-4472-9548-E847B40C2C31}">
      <dsp:nvSpPr>
        <dsp:cNvPr id="0" name=""/>
        <dsp:cNvSpPr/>
      </dsp:nvSpPr>
      <dsp:spPr>
        <a:xfrm>
          <a:off x="695726" y="1079230"/>
          <a:ext cx="7107153" cy="602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750" tIns="63750" rIns="63750" bIns="63750" numCol="1" spcCol="1270" anchor="ctr" anchorCtr="0">
          <a:noAutofit/>
        </a:bodyPr>
        <a:lstStyle/>
        <a:p>
          <a:pPr marL="0" lvl="0" indent="0" algn="l" defTabSz="666750">
            <a:lnSpc>
              <a:spcPct val="100000"/>
            </a:lnSpc>
            <a:spcBef>
              <a:spcPct val="0"/>
            </a:spcBef>
            <a:spcAft>
              <a:spcPct val="35000"/>
            </a:spcAft>
            <a:buNone/>
          </a:pPr>
          <a:r>
            <a:rPr lang="en-US" sz="1500" i="1" kern="1200"/>
            <a:t>“Belirli bir amaç doğrultusunda girdilere cevap olarak çıktı  üreten, aralarında karşılıklı etkileşim olan elemanlar  topluluğuna sistem denir.”</a:t>
          </a:r>
          <a:endParaRPr lang="en-US" sz="1500" kern="1200"/>
        </a:p>
      </dsp:txBody>
      <dsp:txXfrm>
        <a:off x="695726" y="1079230"/>
        <a:ext cx="7107153" cy="60236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8E2132-0049-4C59-8F9A-85F6AA0230E2}">
      <dsp:nvSpPr>
        <dsp:cNvPr id="0" name=""/>
        <dsp:cNvSpPr/>
      </dsp:nvSpPr>
      <dsp:spPr>
        <a:xfrm>
          <a:off x="0" y="799802"/>
          <a:ext cx="7805420" cy="147655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E8C30E-0CEF-4BE6-9FDF-EB44C2746BA8}">
      <dsp:nvSpPr>
        <dsp:cNvPr id="0" name=""/>
        <dsp:cNvSpPr/>
      </dsp:nvSpPr>
      <dsp:spPr>
        <a:xfrm>
          <a:off x="446658" y="1132027"/>
          <a:ext cx="812106" cy="81210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3D6B6C-102E-4284-8138-C7D3377E0DF5}">
      <dsp:nvSpPr>
        <dsp:cNvPr id="0" name=""/>
        <dsp:cNvSpPr/>
      </dsp:nvSpPr>
      <dsp:spPr>
        <a:xfrm>
          <a:off x="1705424" y="799802"/>
          <a:ext cx="6099995" cy="14765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269" tIns="156269" rIns="156269" bIns="156269" numCol="1" spcCol="1270" anchor="ctr" anchorCtr="0">
          <a:noAutofit/>
        </a:bodyPr>
        <a:lstStyle/>
        <a:p>
          <a:pPr marL="0" lvl="0" indent="0" algn="l" defTabSz="666750">
            <a:lnSpc>
              <a:spcPct val="100000"/>
            </a:lnSpc>
            <a:spcBef>
              <a:spcPct val="0"/>
            </a:spcBef>
            <a:spcAft>
              <a:spcPct val="35000"/>
            </a:spcAft>
            <a:buNone/>
          </a:pPr>
          <a:r>
            <a:rPr lang="en-US" sz="1500" kern="1200"/>
            <a:t>Sistem düşüncesindeki temel gelişmeler ve olayların ortaya  çıkışı 1940’lı yıllara rastlamaktadır. Bilim tarihine bakıldığı  zaman en başta tüm bilimlerin felsefe içinde açıklandığı  görülmektedir.</a:t>
          </a:r>
        </a:p>
      </dsp:txBody>
      <dsp:txXfrm>
        <a:off x="1705424" y="799802"/>
        <a:ext cx="6099995" cy="1476558"/>
      </dsp:txXfrm>
    </dsp:sp>
    <dsp:sp modelId="{A0FDD425-1748-4D66-A4E9-30CED4701053}">
      <dsp:nvSpPr>
        <dsp:cNvPr id="0" name=""/>
        <dsp:cNvSpPr/>
      </dsp:nvSpPr>
      <dsp:spPr>
        <a:xfrm>
          <a:off x="0" y="2645499"/>
          <a:ext cx="7805420" cy="147655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3489C26-DDE5-467D-83BE-2469326258BB}">
      <dsp:nvSpPr>
        <dsp:cNvPr id="0" name=""/>
        <dsp:cNvSpPr/>
      </dsp:nvSpPr>
      <dsp:spPr>
        <a:xfrm>
          <a:off x="446658" y="2977725"/>
          <a:ext cx="812106" cy="81210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7B427A-7887-42E8-B92A-4152062951E6}">
      <dsp:nvSpPr>
        <dsp:cNvPr id="0" name=""/>
        <dsp:cNvSpPr/>
      </dsp:nvSpPr>
      <dsp:spPr>
        <a:xfrm>
          <a:off x="1705424" y="2645499"/>
          <a:ext cx="6099995" cy="14765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269" tIns="156269" rIns="156269" bIns="156269" numCol="1" spcCol="1270" anchor="ctr" anchorCtr="0">
          <a:noAutofit/>
        </a:bodyPr>
        <a:lstStyle/>
        <a:p>
          <a:pPr marL="0" lvl="0" indent="0" algn="l" defTabSz="666750">
            <a:lnSpc>
              <a:spcPct val="100000"/>
            </a:lnSpc>
            <a:spcBef>
              <a:spcPct val="0"/>
            </a:spcBef>
            <a:spcAft>
              <a:spcPct val="35000"/>
            </a:spcAft>
            <a:buNone/>
          </a:pPr>
          <a:r>
            <a:rPr lang="tr-TR" sz="1500" kern="1200"/>
            <a:t>Zaman içinde, araştırmacılar belli inceleme alanlarına yönelip bu	alanlara	uygun	araştırma	yöntemleri geliştirerek bilgi üretme gücünü elde etmesi sonucunda bilim felsefeden bağımsızlaşmıştır. Ardından bilim yarar üretme yönünde ilerleyerek teknoloji denen kavramı meydana çıkardı</a:t>
          </a:r>
          <a:endParaRPr lang="en-US" sz="1500" kern="1200"/>
        </a:p>
      </dsp:txBody>
      <dsp:txXfrm>
        <a:off x="1705424" y="2645499"/>
        <a:ext cx="6099995" cy="147655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DA2644-9318-4D2E-893E-CA50A6C99341}">
      <dsp:nvSpPr>
        <dsp:cNvPr id="0" name=""/>
        <dsp:cNvSpPr/>
      </dsp:nvSpPr>
      <dsp:spPr>
        <a:xfrm>
          <a:off x="962" y="1049272"/>
          <a:ext cx="3754654" cy="225279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endParaRPr lang="en-US" sz="2600" kern="1200"/>
        </a:p>
        <a:p>
          <a:pPr marL="228600" lvl="1" indent="-228600" algn="l" defTabSz="889000">
            <a:lnSpc>
              <a:spcPct val="90000"/>
            </a:lnSpc>
            <a:spcBef>
              <a:spcPct val="0"/>
            </a:spcBef>
            <a:spcAft>
              <a:spcPct val="15000"/>
            </a:spcAft>
            <a:buChar char="•"/>
          </a:pPr>
          <a:r>
            <a:rPr lang="en-US" sz="2000" kern="1200"/>
            <a:t>Bilimin bir bütün oluşu,</a:t>
          </a:r>
        </a:p>
        <a:p>
          <a:pPr marL="228600" lvl="1" indent="-228600" algn="l" defTabSz="889000">
            <a:lnSpc>
              <a:spcPct val="90000"/>
            </a:lnSpc>
            <a:spcBef>
              <a:spcPct val="0"/>
            </a:spcBef>
            <a:spcAft>
              <a:spcPct val="15000"/>
            </a:spcAft>
            <a:buChar char="•"/>
          </a:pPr>
          <a:r>
            <a:rPr lang="en-US" sz="2000" kern="1200"/>
            <a:t>Bilimde savurganlık,</a:t>
          </a:r>
        </a:p>
        <a:p>
          <a:pPr marL="228600" lvl="1" indent="-228600" algn="l" defTabSz="889000">
            <a:lnSpc>
              <a:spcPct val="90000"/>
            </a:lnSpc>
            <a:spcBef>
              <a:spcPct val="0"/>
            </a:spcBef>
            <a:spcAft>
              <a:spcPct val="15000"/>
            </a:spcAft>
            <a:buChar char="•"/>
          </a:pPr>
          <a:r>
            <a:rPr lang="en-US" sz="2000" kern="1200"/>
            <a:t>Bilimsel yöntemin yetersizliği,</a:t>
          </a:r>
        </a:p>
        <a:p>
          <a:pPr marL="228600" lvl="1" indent="-228600" algn="l" defTabSz="889000">
            <a:lnSpc>
              <a:spcPct val="90000"/>
            </a:lnSpc>
            <a:spcBef>
              <a:spcPct val="0"/>
            </a:spcBef>
            <a:spcAft>
              <a:spcPct val="15000"/>
            </a:spcAft>
            <a:buChar char="•"/>
          </a:pPr>
          <a:r>
            <a:rPr lang="en-US" sz="2000" kern="1200"/>
            <a:t>Tükenmeyen sorunlar.</a:t>
          </a:r>
        </a:p>
      </dsp:txBody>
      <dsp:txXfrm>
        <a:off x="962" y="1049272"/>
        <a:ext cx="3754654" cy="2252792"/>
      </dsp:txXfrm>
    </dsp:sp>
    <dsp:sp modelId="{3E8DA5AB-7FAA-4DCF-855A-F716167B8563}">
      <dsp:nvSpPr>
        <dsp:cNvPr id="0" name=""/>
        <dsp:cNvSpPr/>
      </dsp:nvSpPr>
      <dsp:spPr>
        <a:xfrm>
          <a:off x="4131082" y="1049272"/>
          <a:ext cx="3754654" cy="225279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Yukarıda sayılan sebepler sonucu geliştirilen sistem yaklaşımının  üç temel ilkesi vardır</a:t>
          </a:r>
          <a:r>
            <a:rPr lang="en-US" sz="2400" kern="1200"/>
            <a:t>:</a:t>
          </a:r>
        </a:p>
        <a:p>
          <a:pPr marL="171450" lvl="1" indent="-171450" algn="l" defTabSz="844550">
            <a:lnSpc>
              <a:spcPct val="90000"/>
            </a:lnSpc>
            <a:spcBef>
              <a:spcPct val="0"/>
            </a:spcBef>
            <a:spcAft>
              <a:spcPct val="15000"/>
            </a:spcAft>
            <a:buChar char="•"/>
          </a:pPr>
          <a:r>
            <a:rPr lang="en-US" sz="1900" kern="1200"/>
            <a:t>Bütünsel Yaklaşım,</a:t>
          </a:r>
        </a:p>
        <a:p>
          <a:pPr marL="171450" lvl="1" indent="-171450" algn="l" defTabSz="844550">
            <a:lnSpc>
              <a:spcPct val="90000"/>
            </a:lnSpc>
            <a:spcBef>
              <a:spcPct val="0"/>
            </a:spcBef>
            <a:spcAft>
              <a:spcPct val="15000"/>
            </a:spcAft>
            <a:buChar char="•"/>
          </a:pPr>
          <a:r>
            <a:rPr lang="en-US" sz="1900" kern="1200"/>
            <a:t>Disiplinler Arası Yaklaşım,</a:t>
          </a:r>
        </a:p>
        <a:p>
          <a:pPr marL="171450" lvl="1" indent="-171450" algn="l" defTabSz="844550">
            <a:lnSpc>
              <a:spcPct val="90000"/>
            </a:lnSpc>
            <a:spcBef>
              <a:spcPct val="0"/>
            </a:spcBef>
            <a:spcAft>
              <a:spcPct val="15000"/>
            </a:spcAft>
            <a:buChar char="•"/>
          </a:pPr>
          <a:r>
            <a:rPr lang="tr-TR" sz="1900" kern="1200" spc="-5">
              <a:latin typeface="Times New Roman"/>
              <a:cs typeface="Times New Roman"/>
            </a:rPr>
            <a:t>Bilimsel</a:t>
          </a:r>
          <a:r>
            <a:rPr lang="tr-TR" sz="1900" kern="1200" spc="-95">
              <a:latin typeface="Times New Roman"/>
              <a:cs typeface="Times New Roman"/>
            </a:rPr>
            <a:t> </a:t>
          </a:r>
          <a:r>
            <a:rPr lang="tr-TR" sz="1900" kern="1200" spc="-30">
              <a:latin typeface="Times New Roman"/>
              <a:cs typeface="Times New Roman"/>
            </a:rPr>
            <a:t>Yaklaşım.</a:t>
          </a:r>
          <a:endParaRPr lang="en-US" sz="1900" kern="1200"/>
        </a:p>
        <a:p>
          <a:pPr marL="171450" lvl="1" indent="-171450" algn="l" defTabSz="844550">
            <a:lnSpc>
              <a:spcPct val="90000"/>
            </a:lnSpc>
            <a:spcBef>
              <a:spcPct val="0"/>
            </a:spcBef>
            <a:spcAft>
              <a:spcPct val="15000"/>
            </a:spcAft>
            <a:buChar char="•"/>
          </a:pPr>
          <a:endParaRPr lang="en-US" sz="1900" kern="1200"/>
        </a:p>
      </dsp:txBody>
      <dsp:txXfrm>
        <a:off x="4131082" y="1049272"/>
        <a:ext cx="3754654" cy="225279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6DEC56-F95B-457C-A526-D1DFFCB2555A}">
      <dsp:nvSpPr>
        <dsp:cNvPr id="0" name=""/>
        <dsp:cNvSpPr/>
      </dsp:nvSpPr>
      <dsp:spPr>
        <a:xfrm>
          <a:off x="530099" y="893169"/>
          <a:ext cx="1406812" cy="140681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8F01BA4-43D2-4CA1-9167-779305C6B412}">
      <dsp:nvSpPr>
        <dsp:cNvPr id="0" name=""/>
        <dsp:cNvSpPr/>
      </dsp:nvSpPr>
      <dsp:spPr>
        <a:xfrm>
          <a:off x="829912" y="1192981"/>
          <a:ext cx="807187" cy="807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15C4AA3-D73F-4F73-AE22-798EEE2D9CEF}">
      <dsp:nvSpPr>
        <dsp:cNvPr id="0" name=""/>
        <dsp:cNvSpPr/>
      </dsp:nvSpPr>
      <dsp:spPr>
        <a:xfrm>
          <a:off x="80381" y="2738169"/>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defRPr cap="all"/>
          </a:pPr>
          <a:r>
            <a:rPr lang="en-US" sz="1800" kern="1200"/>
            <a:t>Sistem öğelerden oluşmuştur.</a:t>
          </a:r>
        </a:p>
      </dsp:txBody>
      <dsp:txXfrm>
        <a:off x="80381" y="2738169"/>
        <a:ext cx="2306250" cy="720000"/>
      </dsp:txXfrm>
    </dsp:sp>
    <dsp:sp modelId="{1A73D9C3-2634-433B-A259-9537D292AD1B}">
      <dsp:nvSpPr>
        <dsp:cNvPr id="0" name=""/>
        <dsp:cNvSpPr/>
      </dsp:nvSpPr>
      <dsp:spPr>
        <a:xfrm>
          <a:off x="3239943" y="893169"/>
          <a:ext cx="1406812" cy="140681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D19E073-BE19-418A-93F4-33FAC0EBE3AA}">
      <dsp:nvSpPr>
        <dsp:cNvPr id="0" name=""/>
        <dsp:cNvSpPr/>
      </dsp:nvSpPr>
      <dsp:spPr>
        <a:xfrm>
          <a:off x="3539756" y="1192981"/>
          <a:ext cx="807187" cy="807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B2CAD96-46FB-4FE4-8EF0-9C69F5DB94D4}">
      <dsp:nvSpPr>
        <dsp:cNvPr id="0" name=""/>
        <dsp:cNvSpPr/>
      </dsp:nvSpPr>
      <dsp:spPr>
        <a:xfrm>
          <a:off x="2790224" y="2738169"/>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defRPr cap="all"/>
          </a:pPr>
          <a:r>
            <a:rPr lang="en-US" sz="1800" kern="1200"/>
            <a:t>Öğeler arasında ilişkiler vardır.</a:t>
          </a:r>
        </a:p>
      </dsp:txBody>
      <dsp:txXfrm>
        <a:off x="2790224" y="2738169"/>
        <a:ext cx="2306250" cy="720000"/>
      </dsp:txXfrm>
    </dsp:sp>
    <dsp:sp modelId="{F56A0E23-1424-4785-995A-335FFA6D9DC8}">
      <dsp:nvSpPr>
        <dsp:cNvPr id="0" name=""/>
        <dsp:cNvSpPr/>
      </dsp:nvSpPr>
      <dsp:spPr>
        <a:xfrm>
          <a:off x="5949787" y="893169"/>
          <a:ext cx="1406812" cy="140681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EA3AE1-4678-4EFE-BACE-1920C525F26A}">
      <dsp:nvSpPr>
        <dsp:cNvPr id="0" name=""/>
        <dsp:cNvSpPr/>
      </dsp:nvSpPr>
      <dsp:spPr>
        <a:xfrm>
          <a:off x="6249600" y="1192981"/>
          <a:ext cx="807187" cy="807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F2F5379-A6F8-40BB-869A-F6BEC323EDA0}">
      <dsp:nvSpPr>
        <dsp:cNvPr id="0" name=""/>
        <dsp:cNvSpPr/>
      </dsp:nvSpPr>
      <dsp:spPr>
        <a:xfrm>
          <a:off x="5500068" y="2738169"/>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defRPr cap="all"/>
          </a:pPr>
          <a:r>
            <a:rPr lang="en-US" sz="1800" kern="1200"/>
            <a:t>Sistem belli bir amaca yönelmiştir.</a:t>
          </a:r>
        </a:p>
      </dsp:txBody>
      <dsp:txXfrm>
        <a:off x="5500068" y="2738169"/>
        <a:ext cx="2306250" cy="72000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4D818B-DCB1-48B1-B64A-F755422BDCE0}">
      <dsp:nvSpPr>
        <dsp:cNvPr id="0" name=""/>
        <dsp:cNvSpPr/>
      </dsp:nvSpPr>
      <dsp:spPr>
        <a:xfrm>
          <a:off x="730349" y="49418"/>
          <a:ext cx="2196000" cy="219600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6208188-C0A7-422C-B377-55B8CEF6F8F8}">
      <dsp:nvSpPr>
        <dsp:cNvPr id="0" name=""/>
        <dsp:cNvSpPr/>
      </dsp:nvSpPr>
      <dsp:spPr>
        <a:xfrm>
          <a:off x="1198349" y="517419"/>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389B717-3AE9-428C-9786-A31502010D6E}">
      <dsp:nvSpPr>
        <dsp:cNvPr id="0" name=""/>
        <dsp:cNvSpPr/>
      </dsp:nvSpPr>
      <dsp:spPr>
        <a:xfrm>
          <a:off x="28349" y="2929419"/>
          <a:ext cx="3600000" cy="137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US" sz="1400" b="1" kern="1200"/>
            <a:t>Öğeler </a:t>
          </a:r>
          <a:r>
            <a:rPr lang="en-US" sz="1400" kern="1200"/>
            <a:t>: Sistemi meydana getiren fiziksel ya  da kavramsal tüm bileşenler sistemin  öğeleridir. Örneğin otomobili meydana getiren  piston, direksiyon, vites  vb.  parçalar  öğelerdir. Bir işletmedeki yönetim, denetleme  gibi faaliyetler de öğedir.</a:t>
          </a:r>
        </a:p>
      </dsp:txBody>
      <dsp:txXfrm>
        <a:off x="28349" y="2929419"/>
        <a:ext cx="3600000" cy="1372500"/>
      </dsp:txXfrm>
    </dsp:sp>
    <dsp:sp modelId="{52C28827-96DC-4740-AD66-A95B16072F2D}">
      <dsp:nvSpPr>
        <dsp:cNvPr id="0" name=""/>
        <dsp:cNvSpPr/>
      </dsp:nvSpPr>
      <dsp:spPr>
        <a:xfrm>
          <a:off x="4960350" y="49418"/>
          <a:ext cx="2196000" cy="219600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46EC42A-3541-4924-9764-17CED3BB08DB}">
      <dsp:nvSpPr>
        <dsp:cNvPr id="0" name=""/>
        <dsp:cNvSpPr/>
      </dsp:nvSpPr>
      <dsp:spPr>
        <a:xfrm>
          <a:off x="5428350" y="517419"/>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2398EC6-0899-4AF3-8279-6235747550AE}">
      <dsp:nvSpPr>
        <dsp:cNvPr id="0" name=""/>
        <dsp:cNvSpPr/>
      </dsp:nvSpPr>
      <dsp:spPr>
        <a:xfrm>
          <a:off x="4258350" y="2929419"/>
          <a:ext cx="3600000" cy="137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defRPr cap="all"/>
          </a:pPr>
          <a:r>
            <a:rPr lang="en-US" sz="1900" b="1" kern="1200"/>
            <a:t>İlişkiler </a:t>
          </a:r>
          <a:r>
            <a:rPr lang="en-US" sz="1900" kern="1200"/>
            <a:t>: Sistem içerisindeki öğelerin  birbirleri arasındaki her türlü akış ilişki  olarak adlandırılır.</a:t>
          </a:r>
        </a:p>
      </dsp:txBody>
      <dsp:txXfrm>
        <a:off x="4258350" y="2929419"/>
        <a:ext cx="3600000" cy="13725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23EBC6-5657-4C50-A386-8400564915C9}">
      <dsp:nvSpPr>
        <dsp:cNvPr id="0" name=""/>
        <dsp:cNvSpPr/>
      </dsp:nvSpPr>
      <dsp:spPr>
        <a:xfrm>
          <a:off x="11529" y="0"/>
          <a:ext cx="1335154" cy="114792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7D148E-972F-43DA-A487-FB32F14C323D}">
      <dsp:nvSpPr>
        <dsp:cNvPr id="0" name=""/>
        <dsp:cNvSpPr/>
      </dsp:nvSpPr>
      <dsp:spPr>
        <a:xfrm>
          <a:off x="11529" y="1301481"/>
          <a:ext cx="3814725" cy="4919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555750">
            <a:lnSpc>
              <a:spcPct val="90000"/>
            </a:lnSpc>
            <a:spcBef>
              <a:spcPct val="0"/>
            </a:spcBef>
            <a:spcAft>
              <a:spcPct val="35000"/>
            </a:spcAft>
            <a:buNone/>
            <a:defRPr b="1"/>
          </a:pPr>
          <a:r>
            <a:rPr lang="tr-TR" sz="3500" b="1" i="0" kern="1200"/>
            <a:t>Somut Sistem:</a:t>
          </a:r>
          <a:endParaRPr lang="en-US" sz="3500" kern="1200"/>
        </a:p>
      </dsp:txBody>
      <dsp:txXfrm>
        <a:off x="11529" y="1301481"/>
        <a:ext cx="3814725" cy="491966"/>
      </dsp:txXfrm>
    </dsp:sp>
    <dsp:sp modelId="{A45384BE-958B-4CC6-A06A-EB3227D3A80F}">
      <dsp:nvSpPr>
        <dsp:cNvPr id="0" name=""/>
        <dsp:cNvSpPr/>
      </dsp:nvSpPr>
      <dsp:spPr>
        <a:xfrm>
          <a:off x="11529" y="1864871"/>
          <a:ext cx="3814725" cy="22927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tr-TR" sz="1700" b="1" i="0" kern="1200"/>
            <a:t>Tanım:</a:t>
          </a:r>
          <a:r>
            <a:rPr lang="tr-TR" sz="1700" b="0" i="0" kern="1200"/>
            <a:t> Somut sistem, fiziksel varlıklar, nesneler veya maddeler içeren gerçek ve maddi bir sistemi ifade eder. Bu sistemler, fiziksel varlıkların bir araya gelmesiyle oluşur ve somut bir formda varlıklarını sürdürür.</a:t>
          </a:r>
          <a:endParaRPr lang="en-US" sz="1700" kern="1200"/>
        </a:p>
        <a:p>
          <a:pPr marL="0" lvl="0" indent="0" algn="l" defTabSz="755650">
            <a:lnSpc>
              <a:spcPct val="90000"/>
            </a:lnSpc>
            <a:spcBef>
              <a:spcPct val="0"/>
            </a:spcBef>
            <a:spcAft>
              <a:spcPct val="35000"/>
            </a:spcAft>
            <a:buNone/>
          </a:pPr>
          <a:r>
            <a:rPr lang="tr-TR" sz="1700" b="1" i="0" kern="1200"/>
            <a:t>Özellikler:</a:t>
          </a:r>
          <a:endParaRPr lang="en-US" sz="1700" kern="1200"/>
        </a:p>
        <a:p>
          <a:pPr marL="171450" lvl="1" indent="-171450" algn="l" defTabSz="755650">
            <a:lnSpc>
              <a:spcPct val="90000"/>
            </a:lnSpc>
            <a:spcBef>
              <a:spcPct val="0"/>
            </a:spcBef>
            <a:spcAft>
              <a:spcPct val="15000"/>
            </a:spcAft>
            <a:buChar char="•"/>
          </a:pPr>
          <a:r>
            <a:rPr lang="tr-TR" sz="1700" b="0" i="0" kern="1200"/>
            <a:t>Gerçek varlıkları temsil eder.</a:t>
          </a:r>
          <a:endParaRPr lang="en-US" sz="1700" kern="1200"/>
        </a:p>
        <a:p>
          <a:pPr marL="171450" lvl="1" indent="-171450" algn="l" defTabSz="755650">
            <a:lnSpc>
              <a:spcPct val="90000"/>
            </a:lnSpc>
            <a:spcBef>
              <a:spcPct val="0"/>
            </a:spcBef>
            <a:spcAft>
              <a:spcPct val="15000"/>
            </a:spcAft>
            <a:buChar char="•"/>
          </a:pPr>
          <a:r>
            <a:rPr lang="tr-TR" sz="1700" b="0" i="0" kern="1200"/>
            <a:t>Maddi bir formda mevcuttur.</a:t>
          </a:r>
          <a:endParaRPr lang="en-US" sz="1700" kern="1200"/>
        </a:p>
        <a:p>
          <a:pPr marL="171450" lvl="1" indent="-171450" algn="l" defTabSz="755650">
            <a:lnSpc>
              <a:spcPct val="90000"/>
            </a:lnSpc>
            <a:spcBef>
              <a:spcPct val="0"/>
            </a:spcBef>
            <a:spcAft>
              <a:spcPct val="15000"/>
            </a:spcAft>
            <a:buChar char="•"/>
          </a:pPr>
          <a:r>
            <a:rPr lang="tr-TR" sz="1700" b="0" i="0" kern="1200"/>
            <a:t>Duyularla algılanabilir ve ölçülebilir.</a:t>
          </a:r>
          <a:endParaRPr lang="en-US" sz="1700" kern="1200"/>
        </a:p>
      </dsp:txBody>
      <dsp:txXfrm>
        <a:off x="11529" y="1864871"/>
        <a:ext cx="3814725" cy="2292792"/>
      </dsp:txXfrm>
    </dsp:sp>
    <dsp:sp modelId="{72A9FD15-A318-41EC-A201-3567B1A0F073}">
      <dsp:nvSpPr>
        <dsp:cNvPr id="0" name=""/>
        <dsp:cNvSpPr/>
      </dsp:nvSpPr>
      <dsp:spPr>
        <a:xfrm>
          <a:off x="4493832" y="0"/>
          <a:ext cx="1335154" cy="114792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3C85A1C-E656-47C5-A593-C052E1016036}">
      <dsp:nvSpPr>
        <dsp:cNvPr id="0" name=""/>
        <dsp:cNvSpPr/>
      </dsp:nvSpPr>
      <dsp:spPr>
        <a:xfrm>
          <a:off x="4493832" y="1301481"/>
          <a:ext cx="3814725" cy="4919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555750">
            <a:lnSpc>
              <a:spcPct val="90000"/>
            </a:lnSpc>
            <a:spcBef>
              <a:spcPct val="0"/>
            </a:spcBef>
            <a:spcAft>
              <a:spcPct val="35000"/>
            </a:spcAft>
            <a:buNone/>
            <a:defRPr b="1"/>
          </a:pPr>
          <a:r>
            <a:rPr lang="tr-TR" sz="3500" b="1" i="0" kern="1200"/>
            <a:t>Soyut Sistem:</a:t>
          </a:r>
          <a:endParaRPr lang="en-US" sz="3500" kern="1200"/>
        </a:p>
      </dsp:txBody>
      <dsp:txXfrm>
        <a:off x="4493832" y="1301481"/>
        <a:ext cx="3814725" cy="491966"/>
      </dsp:txXfrm>
    </dsp:sp>
    <dsp:sp modelId="{6FA6DB5B-7BF5-43D6-A2B6-6B04F77A1CE6}">
      <dsp:nvSpPr>
        <dsp:cNvPr id="0" name=""/>
        <dsp:cNvSpPr/>
      </dsp:nvSpPr>
      <dsp:spPr>
        <a:xfrm>
          <a:off x="4493832" y="1864871"/>
          <a:ext cx="3814725" cy="22927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tr-TR" sz="1700" b="1" i="0" kern="1200"/>
            <a:t>Tanım:</a:t>
          </a:r>
          <a:r>
            <a:rPr lang="tr-TR" sz="1700" b="0" i="0" kern="1200"/>
            <a:t> Soyut sistem, gerçek varlıklar veya maddeler içermeyen, düşünsel veya kavramsal bir düzeyde var olan bir sistemdir. Bu sistemler genellikle fikirler, kurallar, algoritmalar veya düşünceler gibi soyut kavramları temsil eder.</a:t>
          </a:r>
          <a:endParaRPr lang="en-US" sz="1700" kern="1200"/>
        </a:p>
        <a:p>
          <a:pPr marL="0" lvl="0" indent="0" algn="l" defTabSz="755650">
            <a:lnSpc>
              <a:spcPct val="90000"/>
            </a:lnSpc>
            <a:spcBef>
              <a:spcPct val="0"/>
            </a:spcBef>
            <a:spcAft>
              <a:spcPct val="35000"/>
            </a:spcAft>
            <a:buNone/>
          </a:pPr>
          <a:r>
            <a:rPr lang="tr-TR" sz="1700" b="1" i="0" kern="1200"/>
            <a:t>Özellikler:</a:t>
          </a:r>
          <a:endParaRPr lang="en-US" sz="1700" kern="1200"/>
        </a:p>
        <a:p>
          <a:pPr marL="171450" lvl="1" indent="-171450" algn="l" defTabSz="755650">
            <a:lnSpc>
              <a:spcPct val="90000"/>
            </a:lnSpc>
            <a:spcBef>
              <a:spcPct val="0"/>
            </a:spcBef>
            <a:spcAft>
              <a:spcPct val="15000"/>
            </a:spcAft>
            <a:buChar char="•"/>
          </a:pPr>
          <a:r>
            <a:rPr lang="tr-TR" sz="1700" b="0" i="0" kern="1200"/>
            <a:t>Maddi bir formda değil, düşünsel veya kavramsal bir düzeyde mevcuttur.</a:t>
          </a:r>
          <a:endParaRPr lang="en-US" sz="1700" kern="1200"/>
        </a:p>
        <a:p>
          <a:pPr marL="171450" lvl="1" indent="-171450" algn="l" defTabSz="755650">
            <a:lnSpc>
              <a:spcPct val="90000"/>
            </a:lnSpc>
            <a:spcBef>
              <a:spcPct val="0"/>
            </a:spcBef>
            <a:spcAft>
              <a:spcPct val="15000"/>
            </a:spcAft>
            <a:buChar char="•"/>
          </a:pPr>
          <a:r>
            <a:rPr lang="tr-TR" sz="1700" b="0" i="0" kern="1200"/>
            <a:t>Duyularla doğrudan algılanamaz, ancak kavramsal olarak anlaşılabilir ve ifade edilebilir.</a:t>
          </a:r>
          <a:endParaRPr lang="en-US" sz="1700" kern="1200"/>
        </a:p>
        <a:p>
          <a:pPr marL="171450" lvl="1" indent="-171450" algn="l" defTabSz="755650">
            <a:lnSpc>
              <a:spcPct val="90000"/>
            </a:lnSpc>
            <a:spcBef>
              <a:spcPct val="0"/>
            </a:spcBef>
            <a:spcAft>
              <a:spcPct val="15000"/>
            </a:spcAft>
            <a:buChar char="•"/>
          </a:pPr>
          <a:r>
            <a:rPr lang="tr-TR" sz="1700" b="0" i="0" kern="1200"/>
            <a:t>Matematiksel modeller, dil kuralları, stratejiler gibi soyut kavramları içerebilir.</a:t>
          </a:r>
          <a:endParaRPr lang="en-US" sz="1700" kern="1200"/>
        </a:p>
      </dsp:txBody>
      <dsp:txXfrm>
        <a:off x="4493832" y="1864871"/>
        <a:ext cx="3814725" cy="229279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53483A-96DB-458C-8BE6-55AE72C809ED}">
      <dsp:nvSpPr>
        <dsp:cNvPr id="0" name=""/>
        <dsp:cNvSpPr/>
      </dsp:nvSpPr>
      <dsp:spPr>
        <a:xfrm>
          <a:off x="11529" y="0"/>
          <a:ext cx="1335154" cy="120999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B29D90B-2DA7-49DF-A66A-43385EEE9314}">
      <dsp:nvSpPr>
        <dsp:cNvPr id="0" name=""/>
        <dsp:cNvSpPr/>
      </dsp:nvSpPr>
      <dsp:spPr>
        <a:xfrm>
          <a:off x="11529" y="1371856"/>
          <a:ext cx="3814725" cy="518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90000"/>
            </a:lnSpc>
            <a:spcBef>
              <a:spcPct val="0"/>
            </a:spcBef>
            <a:spcAft>
              <a:spcPct val="35000"/>
            </a:spcAft>
            <a:buNone/>
            <a:defRPr b="1"/>
          </a:pPr>
          <a:r>
            <a:rPr lang="tr-TR" sz="3600" b="1" i="0" kern="1200"/>
            <a:t>Basit Sistem:</a:t>
          </a:r>
          <a:endParaRPr lang="en-US" sz="3600" kern="1200"/>
        </a:p>
      </dsp:txBody>
      <dsp:txXfrm>
        <a:off x="11529" y="1371856"/>
        <a:ext cx="3814725" cy="518568"/>
      </dsp:txXfrm>
    </dsp:sp>
    <dsp:sp modelId="{63D07183-CCD7-4D35-9AAC-3D43C90F5D99}">
      <dsp:nvSpPr>
        <dsp:cNvPr id="0" name=""/>
        <dsp:cNvSpPr/>
      </dsp:nvSpPr>
      <dsp:spPr>
        <a:xfrm>
          <a:off x="11529" y="1965709"/>
          <a:ext cx="3814725" cy="21919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tr-TR" sz="1700" b="1" i="0" kern="1200"/>
            <a:t>Tanım:</a:t>
          </a:r>
          <a:r>
            <a:rPr lang="tr-TR" sz="1700" b="0" i="0" kern="1200"/>
            <a:t> Basit sistem, az sayıda bileşen veya elemana sahip olan ve genellikle sınırlı sayıda etkileşim içeren bir sistemdir.</a:t>
          </a:r>
          <a:endParaRPr lang="en-US" sz="1700" kern="1200"/>
        </a:p>
        <a:p>
          <a:pPr marL="0" lvl="0" indent="0" algn="l" defTabSz="755650">
            <a:lnSpc>
              <a:spcPct val="90000"/>
            </a:lnSpc>
            <a:spcBef>
              <a:spcPct val="0"/>
            </a:spcBef>
            <a:spcAft>
              <a:spcPct val="35000"/>
            </a:spcAft>
            <a:buNone/>
          </a:pPr>
          <a:r>
            <a:rPr lang="tr-TR" sz="1700" b="1" i="0" kern="1200"/>
            <a:t>Özellikler:</a:t>
          </a:r>
          <a:endParaRPr lang="en-US" sz="1700" kern="1200"/>
        </a:p>
        <a:p>
          <a:pPr marL="171450" lvl="1" indent="-171450" algn="l" defTabSz="755650">
            <a:lnSpc>
              <a:spcPct val="90000"/>
            </a:lnSpc>
            <a:spcBef>
              <a:spcPct val="0"/>
            </a:spcBef>
            <a:spcAft>
              <a:spcPct val="15000"/>
            </a:spcAft>
            <a:buChar char="•"/>
          </a:pPr>
          <a:r>
            <a:rPr lang="tr-TR" sz="1700" b="0" i="0" kern="1200"/>
            <a:t>Az sayıda eleman içerir.</a:t>
          </a:r>
          <a:endParaRPr lang="en-US" sz="1700" kern="1200"/>
        </a:p>
        <a:p>
          <a:pPr marL="171450" lvl="1" indent="-171450" algn="l" defTabSz="755650">
            <a:lnSpc>
              <a:spcPct val="90000"/>
            </a:lnSpc>
            <a:spcBef>
              <a:spcPct val="0"/>
            </a:spcBef>
            <a:spcAft>
              <a:spcPct val="15000"/>
            </a:spcAft>
            <a:buChar char="•"/>
          </a:pPr>
          <a:r>
            <a:rPr lang="tr-TR" sz="1700" b="0" i="0" kern="1200"/>
            <a:t>Genellikle doğrudan anlaşılabilir ve yönetilebilir.</a:t>
          </a:r>
          <a:endParaRPr lang="en-US" sz="1700" kern="1200"/>
        </a:p>
        <a:p>
          <a:pPr marL="171450" lvl="1" indent="-171450" algn="l" defTabSz="755650">
            <a:lnSpc>
              <a:spcPct val="90000"/>
            </a:lnSpc>
            <a:spcBef>
              <a:spcPct val="0"/>
            </a:spcBef>
            <a:spcAft>
              <a:spcPct val="15000"/>
            </a:spcAft>
            <a:buChar char="•"/>
          </a:pPr>
          <a:r>
            <a:rPr lang="tr-TR" sz="1700" b="0" i="0" kern="1200"/>
            <a:t>Basit bir yapı ve düzen içerir.</a:t>
          </a:r>
          <a:endParaRPr lang="en-US" sz="1700" kern="1200"/>
        </a:p>
      </dsp:txBody>
      <dsp:txXfrm>
        <a:off x="11529" y="1965709"/>
        <a:ext cx="3814725" cy="2191954"/>
      </dsp:txXfrm>
    </dsp:sp>
    <dsp:sp modelId="{41CA3813-CDB2-413B-A4E8-0D88D4E099EA}">
      <dsp:nvSpPr>
        <dsp:cNvPr id="0" name=""/>
        <dsp:cNvSpPr/>
      </dsp:nvSpPr>
      <dsp:spPr>
        <a:xfrm>
          <a:off x="4493832" y="0"/>
          <a:ext cx="1335154" cy="120999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4C7F76C-2374-4419-86A0-3835CE675798}">
      <dsp:nvSpPr>
        <dsp:cNvPr id="0" name=""/>
        <dsp:cNvSpPr/>
      </dsp:nvSpPr>
      <dsp:spPr>
        <a:xfrm>
          <a:off x="4493832" y="1371856"/>
          <a:ext cx="3814725" cy="518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90000"/>
            </a:lnSpc>
            <a:spcBef>
              <a:spcPct val="0"/>
            </a:spcBef>
            <a:spcAft>
              <a:spcPct val="35000"/>
            </a:spcAft>
            <a:buNone/>
            <a:defRPr b="1"/>
          </a:pPr>
          <a:r>
            <a:rPr lang="tr-TR" sz="3600" b="1" i="0" kern="1200"/>
            <a:t>Karmaşık Sistem:</a:t>
          </a:r>
          <a:endParaRPr lang="en-US" sz="3600" kern="1200"/>
        </a:p>
      </dsp:txBody>
      <dsp:txXfrm>
        <a:off x="4493832" y="1371856"/>
        <a:ext cx="3814725" cy="518568"/>
      </dsp:txXfrm>
    </dsp:sp>
    <dsp:sp modelId="{E7768DA7-B6AE-440B-AA81-3B617A25B541}">
      <dsp:nvSpPr>
        <dsp:cNvPr id="0" name=""/>
        <dsp:cNvSpPr/>
      </dsp:nvSpPr>
      <dsp:spPr>
        <a:xfrm>
          <a:off x="4493832" y="1965709"/>
          <a:ext cx="3814725" cy="21919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tr-TR" sz="1700" b="1" i="0" kern="1200"/>
            <a:t>Tanım:</a:t>
          </a:r>
          <a:r>
            <a:rPr lang="tr-TR" sz="1700" b="0" i="0" kern="1200"/>
            <a:t> Karmaşık sistem, büyük sayıda eleman içeren ve elemanlar arasında yoğun etkileşim içeren bir sistemdir.</a:t>
          </a:r>
          <a:endParaRPr lang="en-US" sz="1700" kern="1200"/>
        </a:p>
        <a:p>
          <a:pPr marL="0" lvl="0" indent="0" algn="l" defTabSz="755650">
            <a:lnSpc>
              <a:spcPct val="90000"/>
            </a:lnSpc>
            <a:spcBef>
              <a:spcPct val="0"/>
            </a:spcBef>
            <a:spcAft>
              <a:spcPct val="35000"/>
            </a:spcAft>
            <a:buNone/>
          </a:pPr>
          <a:r>
            <a:rPr lang="tr-TR" sz="1700" b="1" i="0" kern="1200"/>
            <a:t>Özellikler:</a:t>
          </a:r>
          <a:endParaRPr lang="en-US" sz="1700" kern="1200"/>
        </a:p>
        <a:p>
          <a:pPr marL="171450" lvl="1" indent="-171450" algn="l" defTabSz="755650">
            <a:lnSpc>
              <a:spcPct val="90000"/>
            </a:lnSpc>
            <a:spcBef>
              <a:spcPct val="0"/>
            </a:spcBef>
            <a:spcAft>
              <a:spcPct val="15000"/>
            </a:spcAft>
            <a:buChar char="•"/>
          </a:pPr>
          <a:r>
            <a:rPr lang="tr-TR" sz="1700" b="0" i="0" kern="1200"/>
            <a:t>Çok sayıda eleman veya bileşeni içerir.</a:t>
          </a:r>
          <a:endParaRPr lang="en-US" sz="1700" kern="1200"/>
        </a:p>
        <a:p>
          <a:pPr marL="171450" lvl="1" indent="-171450" algn="l" defTabSz="755650">
            <a:lnSpc>
              <a:spcPct val="90000"/>
            </a:lnSpc>
            <a:spcBef>
              <a:spcPct val="0"/>
            </a:spcBef>
            <a:spcAft>
              <a:spcPct val="15000"/>
            </a:spcAft>
            <a:buChar char="•"/>
          </a:pPr>
          <a:r>
            <a:rPr lang="tr-TR" sz="1700" b="0" i="0" kern="1200"/>
            <a:t>Elemanlar arasında karmaşık ve genellikle geri besleme döngülerini içeren etkileşimler bulunabilir.</a:t>
          </a:r>
          <a:endParaRPr lang="en-US" sz="1700" kern="1200"/>
        </a:p>
        <a:p>
          <a:pPr marL="171450" lvl="1" indent="-171450" algn="l" defTabSz="755650">
            <a:lnSpc>
              <a:spcPct val="90000"/>
            </a:lnSpc>
            <a:spcBef>
              <a:spcPct val="0"/>
            </a:spcBef>
            <a:spcAft>
              <a:spcPct val="15000"/>
            </a:spcAft>
            <a:buChar char="•"/>
          </a:pPr>
          <a:r>
            <a:rPr lang="tr-TR" sz="1700" b="0" i="0" kern="1200"/>
            <a:t>Genellikle doğrudan anlaşılamaz veya yönetilmesi daha zordur.</a:t>
          </a:r>
          <a:endParaRPr lang="en-US" sz="1700" kern="1200"/>
        </a:p>
      </dsp:txBody>
      <dsp:txXfrm>
        <a:off x="4493832" y="1965709"/>
        <a:ext cx="3814725" cy="219195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7.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tmp>
</file>

<file path=ppt/media/image28.tmp>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g>
</file>

<file path=ppt/media/image39.png>
</file>

<file path=ppt/media/image4.png>
</file>

<file path=ppt/media/image40.svg>
</file>

<file path=ppt/media/image41.png>
</file>

<file path=ppt/media/image42.svg>
</file>

<file path=ppt/media/image43.jpeg>
</file>

<file path=ppt/media/image44.png>
</file>

<file path=ppt/media/image45.jpeg>
</file>

<file path=ppt/media/image46.png>
</file>

<file path=ppt/media/image47.jpg>
</file>

<file path=ppt/media/image48.jpeg>
</file>

<file path=ppt/media/image49.png>
</file>

<file path=ppt/media/image5.png>
</file>

<file path=ppt/media/image50.svg>
</file>

<file path=ppt/media/image51.png>
</file>

<file path=ppt/media/image52.svg>
</file>

<file path=ppt/media/image53.png>
</file>

<file path=ppt/media/image54.svg>
</file>

<file path=ppt/media/image55.png>
</file>

<file path=ppt/media/image56.svg>
</file>

<file path=ppt/media/image57.jpeg>
</file>

<file path=ppt/media/image58.tmp>
</file>

<file path=ppt/media/image59.png>
</file>

<file path=ppt/media/image6.png>
</file>

<file path=ppt/media/image60.png>
</file>

<file path=ppt/media/image61.png>
</file>

<file path=ppt/media/image62.png>
</file>

<file path=ppt/media/image63.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B6C774F5-7E7E-4FAD-8D8D-C360BB7F3857}" type="datetimeFigureOut">
              <a:rPr lang="tr-TR" smtClean="0"/>
              <a:t>18.03.2024</a:t>
            </a:fld>
            <a:endParaRPr lang="tr-TR"/>
          </a:p>
        </p:txBody>
      </p:sp>
      <p:sp>
        <p:nvSpPr>
          <p:cNvPr id="4" name="Slayt Resmi Yer Tutucusu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8E28366E-944F-482C-ABF0-EAAC64E38708}" type="slidenum">
              <a:rPr lang="tr-TR" smtClean="0"/>
              <a:t>‹#›</a:t>
            </a:fld>
            <a:endParaRPr lang="tr-TR"/>
          </a:p>
        </p:txBody>
      </p:sp>
    </p:spTree>
    <p:extLst>
      <p:ext uri="{BB962C8B-B14F-4D97-AF65-F5344CB8AC3E}">
        <p14:creationId xmlns:p14="http://schemas.microsoft.com/office/powerpoint/2010/main" val="7388752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2</a:t>
            </a:fld>
            <a:endParaRPr lang="tr-TR"/>
          </a:p>
        </p:txBody>
      </p:sp>
    </p:spTree>
    <p:extLst>
      <p:ext uri="{BB962C8B-B14F-4D97-AF65-F5344CB8AC3E}">
        <p14:creationId xmlns:p14="http://schemas.microsoft.com/office/powerpoint/2010/main" val="33056733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22</a:t>
            </a:fld>
            <a:endParaRPr lang="tr-TR"/>
          </a:p>
        </p:txBody>
      </p:sp>
    </p:spTree>
    <p:extLst>
      <p:ext uri="{BB962C8B-B14F-4D97-AF65-F5344CB8AC3E}">
        <p14:creationId xmlns:p14="http://schemas.microsoft.com/office/powerpoint/2010/main" val="20209528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25</a:t>
            </a:fld>
            <a:endParaRPr lang="tr-TR"/>
          </a:p>
        </p:txBody>
      </p:sp>
    </p:spTree>
    <p:extLst>
      <p:ext uri="{BB962C8B-B14F-4D97-AF65-F5344CB8AC3E}">
        <p14:creationId xmlns:p14="http://schemas.microsoft.com/office/powerpoint/2010/main" val="40084871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26</a:t>
            </a:fld>
            <a:endParaRPr lang="tr-TR"/>
          </a:p>
        </p:txBody>
      </p:sp>
    </p:spTree>
    <p:extLst>
      <p:ext uri="{BB962C8B-B14F-4D97-AF65-F5344CB8AC3E}">
        <p14:creationId xmlns:p14="http://schemas.microsoft.com/office/powerpoint/2010/main" val="12235025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27</a:t>
            </a:fld>
            <a:endParaRPr lang="tr-TR"/>
          </a:p>
        </p:txBody>
      </p:sp>
    </p:spTree>
    <p:extLst>
      <p:ext uri="{BB962C8B-B14F-4D97-AF65-F5344CB8AC3E}">
        <p14:creationId xmlns:p14="http://schemas.microsoft.com/office/powerpoint/2010/main" val="759401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30</a:t>
            </a:fld>
            <a:endParaRPr lang="tr-TR"/>
          </a:p>
        </p:txBody>
      </p:sp>
    </p:spTree>
    <p:extLst>
      <p:ext uri="{BB962C8B-B14F-4D97-AF65-F5344CB8AC3E}">
        <p14:creationId xmlns:p14="http://schemas.microsoft.com/office/powerpoint/2010/main" val="28322099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35</a:t>
            </a:fld>
            <a:endParaRPr lang="tr-TR"/>
          </a:p>
        </p:txBody>
      </p:sp>
    </p:spTree>
    <p:extLst>
      <p:ext uri="{BB962C8B-B14F-4D97-AF65-F5344CB8AC3E}">
        <p14:creationId xmlns:p14="http://schemas.microsoft.com/office/powerpoint/2010/main" val="28688074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39</a:t>
            </a:fld>
            <a:endParaRPr lang="tr-TR"/>
          </a:p>
        </p:txBody>
      </p:sp>
    </p:spTree>
    <p:extLst>
      <p:ext uri="{BB962C8B-B14F-4D97-AF65-F5344CB8AC3E}">
        <p14:creationId xmlns:p14="http://schemas.microsoft.com/office/powerpoint/2010/main" val="3590593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42</a:t>
            </a:fld>
            <a:endParaRPr lang="tr-TR"/>
          </a:p>
        </p:txBody>
      </p:sp>
    </p:spTree>
    <p:extLst>
      <p:ext uri="{BB962C8B-B14F-4D97-AF65-F5344CB8AC3E}">
        <p14:creationId xmlns:p14="http://schemas.microsoft.com/office/powerpoint/2010/main" val="42501427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44</a:t>
            </a:fld>
            <a:endParaRPr lang="tr-TR"/>
          </a:p>
        </p:txBody>
      </p:sp>
    </p:spTree>
    <p:extLst>
      <p:ext uri="{BB962C8B-B14F-4D97-AF65-F5344CB8AC3E}">
        <p14:creationId xmlns:p14="http://schemas.microsoft.com/office/powerpoint/2010/main" val="30082491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45</a:t>
            </a:fld>
            <a:endParaRPr lang="tr-TR"/>
          </a:p>
        </p:txBody>
      </p:sp>
    </p:spTree>
    <p:extLst>
      <p:ext uri="{BB962C8B-B14F-4D97-AF65-F5344CB8AC3E}">
        <p14:creationId xmlns:p14="http://schemas.microsoft.com/office/powerpoint/2010/main" val="36162071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4</a:t>
            </a:fld>
            <a:endParaRPr lang="tr-TR"/>
          </a:p>
        </p:txBody>
      </p:sp>
    </p:spTree>
    <p:extLst>
      <p:ext uri="{BB962C8B-B14F-4D97-AF65-F5344CB8AC3E}">
        <p14:creationId xmlns:p14="http://schemas.microsoft.com/office/powerpoint/2010/main" val="9439275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48</a:t>
            </a:fld>
            <a:endParaRPr lang="tr-TR"/>
          </a:p>
        </p:txBody>
      </p:sp>
    </p:spTree>
    <p:extLst>
      <p:ext uri="{BB962C8B-B14F-4D97-AF65-F5344CB8AC3E}">
        <p14:creationId xmlns:p14="http://schemas.microsoft.com/office/powerpoint/2010/main" val="19101361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53</a:t>
            </a:fld>
            <a:endParaRPr lang="tr-TR"/>
          </a:p>
        </p:txBody>
      </p:sp>
    </p:spTree>
    <p:extLst>
      <p:ext uri="{BB962C8B-B14F-4D97-AF65-F5344CB8AC3E}">
        <p14:creationId xmlns:p14="http://schemas.microsoft.com/office/powerpoint/2010/main" val="28090387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b="0" i="0">
                <a:solidFill>
                  <a:srgbClr val="0D0D0D"/>
                </a:solidFill>
                <a:effectLst/>
                <a:latin typeface="Söhne"/>
              </a:rPr>
              <a:t>Bu değerlendirme, organizasyonu bir bütün olarak görmeye ve içsel/ dışsal etkileşimleri anlamaya yönelik sistem yaklaşımının nasıl uygulanabileceğini göstermektedir. Her bir alt sistem ve geri besleme döngüsü, organizasyonun hedeflerine ulaşmasına yönelik etkileşimleri yansıtmaktadır. Sistem yaklaşımı, organizasyonun karmaşıklığını ve etkileşimlerini daha iyi anlamak için güçlü bir çerçeve sunar.</a:t>
            </a:r>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55</a:t>
            </a:fld>
            <a:endParaRPr lang="tr-TR"/>
          </a:p>
        </p:txBody>
      </p:sp>
    </p:spTree>
    <p:extLst>
      <p:ext uri="{BB962C8B-B14F-4D97-AF65-F5344CB8AC3E}">
        <p14:creationId xmlns:p14="http://schemas.microsoft.com/office/powerpoint/2010/main" val="34968717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56</a:t>
            </a:fld>
            <a:endParaRPr lang="tr-TR"/>
          </a:p>
        </p:txBody>
      </p:sp>
    </p:spTree>
    <p:extLst>
      <p:ext uri="{BB962C8B-B14F-4D97-AF65-F5344CB8AC3E}">
        <p14:creationId xmlns:p14="http://schemas.microsoft.com/office/powerpoint/2010/main" val="18567003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11</a:t>
            </a:fld>
            <a:endParaRPr lang="tr-TR"/>
          </a:p>
        </p:txBody>
      </p:sp>
    </p:spTree>
    <p:extLst>
      <p:ext uri="{BB962C8B-B14F-4D97-AF65-F5344CB8AC3E}">
        <p14:creationId xmlns:p14="http://schemas.microsoft.com/office/powerpoint/2010/main" val="3791244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12</a:t>
            </a:fld>
            <a:endParaRPr lang="tr-TR"/>
          </a:p>
        </p:txBody>
      </p:sp>
    </p:spTree>
    <p:extLst>
      <p:ext uri="{BB962C8B-B14F-4D97-AF65-F5344CB8AC3E}">
        <p14:creationId xmlns:p14="http://schemas.microsoft.com/office/powerpoint/2010/main" val="1247750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13</a:t>
            </a:fld>
            <a:endParaRPr lang="tr-TR"/>
          </a:p>
        </p:txBody>
      </p:sp>
    </p:spTree>
    <p:extLst>
      <p:ext uri="{BB962C8B-B14F-4D97-AF65-F5344CB8AC3E}">
        <p14:creationId xmlns:p14="http://schemas.microsoft.com/office/powerpoint/2010/main" val="32132116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14</a:t>
            </a:fld>
            <a:endParaRPr lang="tr-TR"/>
          </a:p>
        </p:txBody>
      </p:sp>
    </p:spTree>
    <p:extLst>
      <p:ext uri="{BB962C8B-B14F-4D97-AF65-F5344CB8AC3E}">
        <p14:creationId xmlns:p14="http://schemas.microsoft.com/office/powerpoint/2010/main" val="21402877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18</a:t>
            </a:fld>
            <a:endParaRPr lang="tr-TR"/>
          </a:p>
        </p:txBody>
      </p:sp>
    </p:spTree>
    <p:extLst>
      <p:ext uri="{BB962C8B-B14F-4D97-AF65-F5344CB8AC3E}">
        <p14:creationId xmlns:p14="http://schemas.microsoft.com/office/powerpoint/2010/main" val="40607865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20</a:t>
            </a:fld>
            <a:endParaRPr lang="tr-TR"/>
          </a:p>
        </p:txBody>
      </p:sp>
    </p:spTree>
    <p:extLst>
      <p:ext uri="{BB962C8B-B14F-4D97-AF65-F5344CB8AC3E}">
        <p14:creationId xmlns:p14="http://schemas.microsoft.com/office/powerpoint/2010/main" val="31943514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800" b="0" i="0" u="none" strike="noStrike" baseline="0">
                <a:solidFill>
                  <a:srgbClr val="000000"/>
                </a:solidFill>
                <a:latin typeface="Times New Roman" panose="02020603050405020304" pitchFamily="18" charset="0"/>
              </a:rPr>
              <a:t>Sistemin tanımı yapılırken açıklandığı gibi alt sistemler bağımsız değildir. Bütünü oluşturan alt sistemlerden herhangi birinde meydana gelen bir değişim, birbirleriyle olan ilişkileri nedeniyle mutlaka diğer alt sistemleri ve doğal olarak sistemin işleyişini etkileyecektir. Örneğin, kullanılan teknolojinin değişmesi, bazı çalışanların işlerinin değişmesine, kolaylaşmasına yol açarken, diğerlerinin yeni yetenekler kazanmaya zorlanmasına veya bazı çalışanların emek yoğun teknolojiden sermaye yoğun teknolojiye geçiş nedeniyle işlerini kaybetmelerine neden olabilir. Aynı şekilde bu değişiklik işin yapılış biçimini değiştirdiği için informal yapının da değişmesine yol açabilir </a:t>
            </a:r>
            <a:endParaRPr lang="tr-TR"/>
          </a:p>
        </p:txBody>
      </p:sp>
      <p:sp>
        <p:nvSpPr>
          <p:cNvPr id="4" name="Slayt Numarası Yer Tutucusu 3"/>
          <p:cNvSpPr>
            <a:spLocks noGrp="1"/>
          </p:cNvSpPr>
          <p:nvPr>
            <p:ph type="sldNum" sz="quarter" idx="5"/>
          </p:nvPr>
        </p:nvSpPr>
        <p:spPr/>
        <p:txBody>
          <a:bodyPr/>
          <a:lstStyle/>
          <a:p>
            <a:fld id="{8E28366E-944F-482C-ABF0-EAAC64E38708}" type="slidenum">
              <a:rPr lang="tr-TR" smtClean="0"/>
              <a:t>21</a:t>
            </a:fld>
            <a:endParaRPr lang="tr-TR"/>
          </a:p>
        </p:txBody>
      </p:sp>
    </p:spTree>
    <p:extLst>
      <p:ext uri="{BB962C8B-B14F-4D97-AF65-F5344CB8AC3E}">
        <p14:creationId xmlns:p14="http://schemas.microsoft.com/office/powerpoint/2010/main" val="74514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8E10ABF-859D-EEDD-7DA0-A08DEE5E3CD2}"/>
              </a:ext>
            </a:extLst>
          </p:cNvPr>
          <p:cNvSpPr>
            <a:spLocks noGrp="1"/>
          </p:cNvSpPr>
          <p:nvPr>
            <p:ph type="ctrTitle"/>
          </p:nvPr>
        </p:nvSpPr>
        <p:spPr>
          <a:xfrm>
            <a:off x="1143000" y="1122363"/>
            <a:ext cx="6858000" cy="2387600"/>
          </a:xfrm>
        </p:spPr>
        <p:txBody>
          <a:bodyPr anchor="b"/>
          <a:lstStyle>
            <a:lvl1pPr algn="ctr">
              <a:defRPr sz="4500"/>
            </a:lvl1pPr>
          </a:lstStyle>
          <a:p>
            <a:r>
              <a:rPr lang="tr-TR"/>
              <a:t>Asıl başlık stilini düzenlemek için tıklayın</a:t>
            </a:r>
          </a:p>
        </p:txBody>
      </p:sp>
      <p:sp>
        <p:nvSpPr>
          <p:cNvPr id="3" name="Alt Başlık 2">
            <a:extLst>
              <a:ext uri="{FF2B5EF4-FFF2-40B4-BE49-F238E27FC236}">
                <a16:creationId xmlns:a16="http://schemas.microsoft.com/office/drawing/2014/main" id="{4EBBC8D4-BB0D-34F6-73A5-56D4DE8D8511}"/>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BA06422A-2756-4EDF-D948-E996C0F8D8C6}"/>
              </a:ext>
            </a:extLst>
          </p:cNvPr>
          <p:cNvSpPr>
            <a:spLocks noGrp="1"/>
          </p:cNvSpPr>
          <p:nvPr>
            <p:ph type="dt" sz="half" idx="10"/>
          </p:nvPr>
        </p:nvSpPr>
        <p:spPr/>
        <p:txBody>
          <a:bodyPr/>
          <a:lstStyle/>
          <a:p>
            <a:fld id="{1D8BD707-D9CF-40AE-B4C6-C98DA3205C09}" type="datetimeFigureOut">
              <a:rPr lang="en-US" smtClean="0"/>
              <a:t>3/18/2024</a:t>
            </a:fld>
            <a:endParaRPr lang="en-US"/>
          </a:p>
        </p:txBody>
      </p:sp>
      <p:sp>
        <p:nvSpPr>
          <p:cNvPr id="5" name="Alt Bilgi Yer Tutucusu 4">
            <a:extLst>
              <a:ext uri="{FF2B5EF4-FFF2-40B4-BE49-F238E27FC236}">
                <a16:creationId xmlns:a16="http://schemas.microsoft.com/office/drawing/2014/main" id="{4E577FDE-C755-958D-2704-6E02F75EB5C4}"/>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1745DEF6-2D84-35EC-69F1-10E83668C5BA}"/>
              </a:ext>
            </a:extLst>
          </p:cNvPr>
          <p:cNvSpPr>
            <a:spLocks noGrp="1"/>
          </p:cNvSpPr>
          <p:nvPr>
            <p:ph type="sldNum" sz="quarter" idx="12"/>
          </p:nvPr>
        </p:nvSpPr>
        <p:spPr/>
        <p:txBody>
          <a:body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18003013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0FFC85A-50DA-5578-B066-F042AC26D321}"/>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1AA15F44-BAEB-82BB-3A44-72C88646244F}"/>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735AF9B4-0F89-B4E7-D137-8CF9744EAE29}"/>
              </a:ext>
            </a:extLst>
          </p:cNvPr>
          <p:cNvSpPr>
            <a:spLocks noGrp="1"/>
          </p:cNvSpPr>
          <p:nvPr>
            <p:ph type="dt" sz="half" idx="10"/>
          </p:nvPr>
        </p:nvSpPr>
        <p:spPr/>
        <p:txBody>
          <a:bodyPr/>
          <a:lstStyle/>
          <a:p>
            <a:fld id="{1D8BD707-D9CF-40AE-B4C6-C98DA3205C09}" type="datetimeFigureOut">
              <a:rPr lang="en-US" smtClean="0"/>
              <a:t>3/18/2024</a:t>
            </a:fld>
            <a:endParaRPr lang="en-US"/>
          </a:p>
        </p:txBody>
      </p:sp>
      <p:sp>
        <p:nvSpPr>
          <p:cNvPr id="5" name="Alt Bilgi Yer Tutucusu 4">
            <a:extLst>
              <a:ext uri="{FF2B5EF4-FFF2-40B4-BE49-F238E27FC236}">
                <a16:creationId xmlns:a16="http://schemas.microsoft.com/office/drawing/2014/main" id="{B42430A3-6499-F35E-4B97-BFAC71CA92B8}"/>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83E869C2-6568-A01F-5D45-15384E005C31}"/>
              </a:ext>
            </a:extLst>
          </p:cNvPr>
          <p:cNvSpPr>
            <a:spLocks noGrp="1"/>
          </p:cNvSpPr>
          <p:nvPr>
            <p:ph type="sldNum" sz="quarter" idx="12"/>
          </p:nvPr>
        </p:nvSpPr>
        <p:spPr/>
        <p:txBody>
          <a:body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38890169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7AA44EC4-B529-706B-9F30-A94840CF8F5D}"/>
              </a:ext>
            </a:extLst>
          </p:cNvPr>
          <p:cNvSpPr>
            <a:spLocks noGrp="1"/>
          </p:cNvSpPr>
          <p:nvPr>
            <p:ph type="title" orient="vert"/>
          </p:nvPr>
        </p:nvSpPr>
        <p:spPr>
          <a:xfrm>
            <a:off x="6543675" y="365125"/>
            <a:ext cx="1971675"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AADAC0B7-CE86-1ABB-D8D2-5D5453BECD52}"/>
              </a:ext>
            </a:extLst>
          </p:cNvPr>
          <p:cNvSpPr>
            <a:spLocks noGrp="1"/>
          </p:cNvSpPr>
          <p:nvPr>
            <p:ph type="body" orient="vert" idx="1"/>
          </p:nvPr>
        </p:nvSpPr>
        <p:spPr>
          <a:xfrm>
            <a:off x="628650" y="365125"/>
            <a:ext cx="5800725"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CA335EE9-5A2E-F434-F1A4-7FE582487503}"/>
              </a:ext>
            </a:extLst>
          </p:cNvPr>
          <p:cNvSpPr>
            <a:spLocks noGrp="1"/>
          </p:cNvSpPr>
          <p:nvPr>
            <p:ph type="dt" sz="half" idx="10"/>
          </p:nvPr>
        </p:nvSpPr>
        <p:spPr/>
        <p:txBody>
          <a:bodyPr/>
          <a:lstStyle/>
          <a:p>
            <a:fld id="{1D8BD707-D9CF-40AE-B4C6-C98DA3205C09}" type="datetimeFigureOut">
              <a:rPr lang="en-US" smtClean="0"/>
              <a:t>3/18/2024</a:t>
            </a:fld>
            <a:endParaRPr lang="en-US"/>
          </a:p>
        </p:txBody>
      </p:sp>
      <p:sp>
        <p:nvSpPr>
          <p:cNvPr id="5" name="Alt Bilgi Yer Tutucusu 4">
            <a:extLst>
              <a:ext uri="{FF2B5EF4-FFF2-40B4-BE49-F238E27FC236}">
                <a16:creationId xmlns:a16="http://schemas.microsoft.com/office/drawing/2014/main" id="{B81DB154-A9C3-432E-3B68-1827A8847B64}"/>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06CBCB42-BD2E-708E-5289-E559C9D7D633}"/>
              </a:ext>
            </a:extLst>
          </p:cNvPr>
          <p:cNvSpPr>
            <a:spLocks noGrp="1"/>
          </p:cNvSpPr>
          <p:nvPr>
            <p:ph type="sldNum" sz="quarter" idx="12"/>
          </p:nvPr>
        </p:nvSpPr>
        <p:spPr/>
        <p:txBody>
          <a:body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39155040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3/18/2024</a:t>
            </a:fld>
            <a:endParaRPr lang="en-US"/>
          </a:p>
        </p:txBody>
      </p:sp>
      <p:sp>
        <p:nvSpPr>
          <p:cNvPr id="4" name="Holder 4"/>
          <p:cNvSpPr>
            <a:spLocks noGrp="1"/>
          </p:cNvSpPr>
          <p:nvPr>
            <p:ph type="sldNum" sz="quarter" idx="7"/>
          </p:nvPr>
        </p:nvSpPr>
        <p:spPr/>
        <p:txBody>
          <a:bodyPr lIns="0" tIns="0" rIns="0" bIns="0"/>
          <a:lstStyle>
            <a:lvl1pPr>
              <a:defRPr sz="1400" b="1" i="0">
                <a:solidFill>
                  <a:schemeClr val="bg1"/>
                </a:solidFill>
                <a:latin typeface="Arial"/>
                <a:cs typeface="Arial"/>
              </a:defRPr>
            </a:lvl1pPr>
          </a:lstStyle>
          <a:p>
            <a:pPr marL="38100">
              <a:lnSpc>
                <a:spcPts val="1650"/>
              </a:lnSpc>
            </a:pPr>
            <a:fld id="{81D60167-4931-47E6-BA6A-407CBD079E47}" type="slidenum">
              <a:rPr dirty="0"/>
              <a:t>‹#›</a:t>
            </a:fld>
            <a:endParaRPr dirty="0"/>
          </a:p>
        </p:txBody>
      </p:sp>
    </p:spTree>
    <p:extLst>
      <p:ext uri="{BB962C8B-B14F-4D97-AF65-F5344CB8AC3E}">
        <p14:creationId xmlns:p14="http://schemas.microsoft.com/office/powerpoint/2010/main" val="1464701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9227DDF-01BB-EF77-7A7F-DF727420BDC6}"/>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11865708-543B-EA4E-DC1D-5E4EB95A9C37}"/>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F7FACDB-5693-C281-84C9-0B40161B851A}"/>
              </a:ext>
            </a:extLst>
          </p:cNvPr>
          <p:cNvSpPr>
            <a:spLocks noGrp="1"/>
          </p:cNvSpPr>
          <p:nvPr>
            <p:ph type="dt" sz="half" idx="10"/>
          </p:nvPr>
        </p:nvSpPr>
        <p:spPr/>
        <p:txBody>
          <a:bodyPr/>
          <a:lstStyle/>
          <a:p>
            <a:fld id="{1D8BD707-D9CF-40AE-B4C6-C98DA3205C09}" type="datetimeFigureOut">
              <a:rPr lang="en-US" smtClean="0"/>
              <a:t>3/18/2024</a:t>
            </a:fld>
            <a:endParaRPr lang="en-US"/>
          </a:p>
        </p:txBody>
      </p:sp>
      <p:sp>
        <p:nvSpPr>
          <p:cNvPr id="5" name="Alt Bilgi Yer Tutucusu 4">
            <a:extLst>
              <a:ext uri="{FF2B5EF4-FFF2-40B4-BE49-F238E27FC236}">
                <a16:creationId xmlns:a16="http://schemas.microsoft.com/office/drawing/2014/main" id="{43FCD00C-9E0B-4349-BCB1-F62935C31AC6}"/>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0D1B68BB-FFE0-47C8-12C0-441FEBA357B3}"/>
              </a:ext>
            </a:extLst>
          </p:cNvPr>
          <p:cNvSpPr>
            <a:spLocks noGrp="1"/>
          </p:cNvSpPr>
          <p:nvPr>
            <p:ph type="sldNum" sz="quarter" idx="12"/>
          </p:nvPr>
        </p:nvSpPr>
        <p:spPr/>
        <p:txBody>
          <a:body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3397723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3C4720E-779F-8705-A93A-9CB436E80831}"/>
              </a:ext>
            </a:extLst>
          </p:cNvPr>
          <p:cNvSpPr>
            <a:spLocks noGrp="1"/>
          </p:cNvSpPr>
          <p:nvPr>
            <p:ph type="title"/>
          </p:nvPr>
        </p:nvSpPr>
        <p:spPr>
          <a:xfrm>
            <a:off x="623888" y="1709739"/>
            <a:ext cx="7886700" cy="2852737"/>
          </a:xfrm>
        </p:spPr>
        <p:txBody>
          <a:bodyPr anchor="b"/>
          <a:lstStyle>
            <a:lvl1pPr>
              <a:defRPr sz="45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EC39F729-A46E-8A5F-EBC8-588CEE09A1AE}"/>
              </a:ext>
            </a:extLst>
          </p:cNvPr>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F1D6FD7F-7847-EB92-6516-C796F4C93C18}"/>
              </a:ext>
            </a:extLst>
          </p:cNvPr>
          <p:cNvSpPr>
            <a:spLocks noGrp="1"/>
          </p:cNvSpPr>
          <p:nvPr>
            <p:ph type="dt" sz="half" idx="10"/>
          </p:nvPr>
        </p:nvSpPr>
        <p:spPr/>
        <p:txBody>
          <a:bodyPr/>
          <a:lstStyle/>
          <a:p>
            <a:fld id="{1D8BD707-D9CF-40AE-B4C6-C98DA3205C09}" type="datetimeFigureOut">
              <a:rPr lang="en-US" smtClean="0"/>
              <a:t>3/18/2024</a:t>
            </a:fld>
            <a:endParaRPr lang="en-US"/>
          </a:p>
        </p:txBody>
      </p:sp>
      <p:sp>
        <p:nvSpPr>
          <p:cNvPr id="5" name="Alt Bilgi Yer Tutucusu 4">
            <a:extLst>
              <a:ext uri="{FF2B5EF4-FFF2-40B4-BE49-F238E27FC236}">
                <a16:creationId xmlns:a16="http://schemas.microsoft.com/office/drawing/2014/main" id="{AD799EBC-AA0E-353C-D7A0-AF9F5F10E02C}"/>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158F558A-6C6F-796B-556C-F4390C5F4893}"/>
              </a:ext>
            </a:extLst>
          </p:cNvPr>
          <p:cNvSpPr>
            <a:spLocks noGrp="1"/>
          </p:cNvSpPr>
          <p:nvPr>
            <p:ph type="sldNum" sz="quarter" idx="12"/>
          </p:nvPr>
        </p:nvSpPr>
        <p:spPr/>
        <p:txBody>
          <a:body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516116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2C40755-5FD8-2E7E-5382-FC62D388D9E8}"/>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51B00631-8DEF-7FE6-8458-11859677E641}"/>
              </a:ext>
            </a:extLst>
          </p:cNvPr>
          <p:cNvSpPr>
            <a:spLocks noGrp="1"/>
          </p:cNvSpPr>
          <p:nvPr>
            <p:ph sz="half" idx="1"/>
          </p:nvPr>
        </p:nvSpPr>
        <p:spPr>
          <a:xfrm>
            <a:off x="628650" y="1825625"/>
            <a:ext cx="38862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B0F144D9-6BC5-427E-B4F0-3E3922866E78}"/>
              </a:ext>
            </a:extLst>
          </p:cNvPr>
          <p:cNvSpPr>
            <a:spLocks noGrp="1"/>
          </p:cNvSpPr>
          <p:nvPr>
            <p:ph sz="half" idx="2"/>
          </p:nvPr>
        </p:nvSpPr>
        <p:spPr>
          <a:xfrm>
            <a:off x="4629150" y="1825625"/>
            <a:ext cx="38862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904AB45A-7DA7-8608-BC42-BB36FC0F01B1}"/>
              </a:ext>
            </a:extLst>
          </p:cNvPr>
          <p:cNvSpPr>
            <a:spLocks noGrp="1"/>
          </p:cNvSpPr>
          <p:nvPr>
            <p:ph type="dt" sz="half" idx="10"/>
          </p:nvPr>
        </p:nvSpPr>
        <p:spPr/>
        <p:txBody>
          <a:bodyPr/>
          <a:lstStyle/>
          <a:p>
            <a:fld id="{1D8BD707-D9CF-40AE-B4C6-C98DA3205C09}" type="datetimeFigureOut">
              <a:rPr lang="en-US" smtClean="0"/>
              <a:t>3/18/2024</a:t>
            </a:fld>
            <a:endParaRPr lang="en-US"/>
          </a:p>
        </p:txBody>
      </p:sp>
      <p:sp>
        <p:nvSpPr>
          <p:cNvPr id="6" name="Alt Bilgi Yer Tutucusu 5">
            <a:extLst>
              <a:ext uri="{FF2B5EF4-FFF2-40B4-BE49-F238E27FC236}">
                <a16:creationId xmlns:a16="http://schemas.microsoft.com/office/drawing/2014/main" id="{CC91D7D6-E9CB-0E41-D298-D0C04EEC7288}"/>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61F7A840-DDA8-1CC4-984C-2A9BCC4F7FD4}"/>
              </a:ext>
            </a:extLst>
          </p:cNvPr>
          <p:cNvSpPr>
            <a:spLocks noGrp="1"/>
          </p:cNvSpPr>
          <p:nvPr>
            <p:ph type="sldNum" sz="quarter" idx="12"/>
          </p:nvPr>
        </p:nvSpPr>
        <p:spPr/>
        <p:txBody>
          <a:body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30686969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BE807D7-4587-25CC-FB1C-24C6248CD587}"/>
              </a:ext>
            </a:extLst>
          </p:cNvPr>
          <p:cNvSpPr>
            <a:spLocks noGrp="1"/>
          </p:cNvSpPr>
          <p:nvPr>
            <p:ph type="title"/>
          </p:nvPr>
        </p:nvSpPr>
        <p:spPr>
          <a:xfrm>
            <a:off x="629841" y="365126"/>
            <a:ext cx="78867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0C4C9718-E912-F4D9-5BA8-8EFC5A1516C4}"/>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9629ADE8-BD01-7BBA-D88E-18F6707E46EC}"/>
              </a:ext>
            </a:extLst>
          </p:cNvPr>
          <p:cNvSpPr>
            <a:spLocks noGrp="1"/>
          </p:cNvSpPr>
          <p:nvPr>
            <p:ph sz="half" idx="2"/>
          </p:nvPr>
        </p:nvSpPr>
        <p:spPr>
          <a:xfrm>
            <a:off x="629842" y="2505075"/>
            <a:ext cx="3868340"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B550E361-3E0F-1635-F0ED-27671EF1034E}"/>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26DFAB8F-2C3B-B1F8-331D-BBCA590B4D88}"/>
              </a:ext>
            </a:extLst>
          </p:cNvPr>
          <p:cNvSpPr>
            <a:spLocks noGrp="1"/>
          </p:cNvSpPr>
          <p:nvPr>
            <p:ph sz="quarter" idx="4"/>
          </p:nvPr>
        </p:nvSpPr>
        <p:spPr>
          <a:xfrm>
            <a:off x="4629150" y="2505075"/>
            <a:ext cx="3887391"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0A012077-0A12-3F86-1E1B-A10FBF5FBD75}"/>
              </a:ext>
            </a:extLst>
          </p:cNvPr>
          <p:cNvSpPr>
            <a:spLocks noGrp="1"/>
          </p:cNvSpPr>
          <p:nvPr>
            <p:ph type="dt" sz="half" idx="10"/>
          </p:nvPr>
        </p:nvSpPr>
        <p:spPr/>
        <p:txBody>
          <a:bodyPr/>
          <a:lstStyle/>
          <a:p>
            <a:fld id="{1D8BD707-D9CF-40AE-B4C6-C98DA3205C09}" type="datetimeFigureOut">
              <a:rPr lang="en-US" smtClean="0"/>
              <a:t>3/18/2024</a:t>
            </a:fld>
            <a:endParaRPr lang="en-US"/>
          </a:p>
        </p:txBody>
      </p:sp>
      <p:sp>
        <p:nvSpPr>
          <p:cNvPr id="8" name="Alt Bilgi Yer Tutucusu 7">
            <a:extLst>
              <a:ext uri="{FF2B5EF4-FFF2-40B4-BE49-F238E27FC236}">
                <a16:creationId xmlns:a16="http://schemas.microsoft.com/office/drawing/2014/main" id="{586F5186-C5C7-B441-DB74-D578EEBF8FF0}"/>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89460660-5868-885D-75F1-3AF88ED85362}"/>
              </a:ext>
            </a:extLst>
          </p:cNvPr>
          <p:cNvSpPr>
            <a:spLocks noGrp="1"/>
          </p:cNvSpPr>
          <p:nvPr>
            <p:ph type="sldNum" sz="quarter" idx="12"/>
          </p:nvPr>
        </p:nvSpPr>
        <p:spPr/>
        <p:txBody>
          <a:body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3741798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7A49BF3-1835-DFD1-197A-3B73DBF98A51}"/>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EE1EAE92-E726-7D86-F606-4428E293C3EE}"/>
              </a:ext>
            </a:extLst>
          </p:cNvPr>
          <p:cNvSpPr>
            <a:spLocks noGrp="1"/>
          </p:cNvSpPr>
          <p:nvPr>
            <p:ph type="dt" sz="half" idx="10"/>
          </p:nvPr>
        </p:nvSpPr>
        <p:spPr/>
        <p:txBody>
          <a:bodyPr/>
          <a:lstStyle/>
          <a:p>
            <a:fld id="{1D8BD707-D9CF-40AE-B4C6-C98DA3205C09}" type="datetimeFigureOut">
              <a:rPr lang="en-US" smtClean="0"/>
              <a:t>3/18/2024</a:t>
            </a:fld>
            <a:endParaRPr lang="en-US"/>
          </a:p>
        </p:txBody>
      </p:sp>
      <p:sp>
        <p:nvSpPr>
          <p:cNvPr id="4" name="Alt Bilgi Yer Tutucusu 3">
            <a:extLst>
              <a:ext uri="{FF2B5EF4-FFF2-40B4-BE49-F238E27FC236}">
                <a16:creationId xmlns:a16="http://schemas.microsoft.com/office/drawing/2014/main" id="{C74C476C-CC92-C7DE-547E-1EE927B5B88A}"/>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344AD787-0799-FB1A-BC75-75686ACAFECC}"/>
              </a:ext>
            </a:extLst>
          </p:cNvPr>
          <p:cNvSpPr>
            <a:spLocks noGrp="1"/>
          </p:cNvSpPr>
          <p:nvPr>
            <p:ph type="sldNum" sz="quarter" idx="12"/>
          </p:nvPr>
        </p:nvSpPr>
        <p:spPr/>
        <p:txBody>
          <a:body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3283387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233C22AD-6B9C-B325-BD96-0956805BCA4D}"/>
              </a:ext>
            </a:extLst>
          </p:cNvPr>
          <p:cNvSpPr>
            <a:spLocks noGrp="1"/>
          </p:cNvSpPr>
          <p:nvPr>
            <p:ph type="dt" sz="half" idx="10"/>
          </p:nvPr>
        </p:nvSpPr>
        <p:spPr/>
        <p:txBody>
          <a:bodyPr/>
          <a:lstStyle/>
          <a:p>
            <a:fld id="{1D8BD707-D9CF-40AE-B4C6-C98DA3205C09}" type="datetimeFigureOut">
              <a:rPr lang="en-US" smtClean="0"/>
              <a:t>3/18/2024</a:t>
            </a:fld>
            <a:endParaRPr lang="en-US"/>
          </a:p>
        </p:txBody>
      </p:sp>
      <p:sp>
        <p:nvSpPr>
          <p:cNvPr id="3" name="Alt Bilgi Yer Tutucusu 2">
            <a:extLst>
              <a:ext uri="{FF2B5EF4-FFF2-40B4-BE49-F238E27FC236}">
                <a16:creationId xmlns:a16="http://schemas.microsoft.com/office/drawing/2014/main" id="{75FE6584-A691-692A-79BE-DA394A9D653A}"/>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019AD088-38E1-5BF6-E737-7685298EC32B}"/>
              </a:ext>
            </a:extLst>
          </p:cNvPr>
          <p:cNvSpPr>
            <a:spLocks noGrp="1"/>
          </p:cNvSpPr>
          <p:nvPr>
            <p:ph type="sldNum" sz="quarter" idx="12"/>
          </p:nvPr>
        </p:nvSpPr>
        <p:spPr/>
        <p:txBody>
          <a:body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31392902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79AB240-DFF5-1A7F-8FDE-EB5D8ADA0913}"/>
              </a:ext>
            </a:extLst>
          </p:cNvPr>
          <p:cNvSpPr>
            <a:spLocks noGrp="1"/>
          </p:cNvSpPr>
          <p:nvPr>
            <p:ph type="title"/>
          </p:nvPr>
        </p:nvSpPr>
        <p:spPr>
          <a:xfrm>
            <a:off x="629841" y="457200"/>
            <a:ext cx="2949178" cy="1600200"/>
          </a:xfrm>
        </p:spPr>
        <p:txBody>
          <a:bodyPr anchor="b"/>
          <a:lstStyle>
            <a:lvl1pPr>
              <a:defRPr sz="24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BF778CFC-6F53-90FB-C842-AD6064412FD3}"/>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6C4998E5-804A-FA9E-EB5B-BB3F1E51A2E3}"/>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229CFE28-D72D-3A56-4ABD-57D1594E910B}"/>
              </a:ext>
            </a:extLst>
          </p:cNvPr>
          <p:cNvSpPr>
            <a:spLocks noGrp="1"/>
          </p:cNvSpPr>
          <p:nvPr>
            <p:ph type="dt" sz="half" idx="10"/>
          </p:nvPr>
        </p:nvSpPr>
        <p:spPr/>
        <p:txBody>
          <a:bodyPr/>
          <a:lstStyle/>
          <a:p>
            <a:fld id="{1D8BD707-D9CF-40AE-B4C6-C98DA3205C09}" type="datetimeFigureOut">
              <a:rPr lang="en-US" smtClean="0"/>
              <a:t>3/18/2024</a:t>
            </a:fld>
            <a:endParaRPr lang="en-US"/>
          </a:p>
        </p:txBody>
      </p:sp>
      <p:sp>
        <p:nvSpPr>
          <p:cNvPr id="6" name="Alt Bilgi Yer Tutucusu 5">
            <a:extLst>
              <a:ext uri="{FF2B5EF4-FFF2-40B4-BE49-F238E27FC236}">
                <a16:creationId xmlns:a16="http://schemas.microsoft.com/office/drawing/2014/main" id="{A3B0561B-D752-884E-62C5-5A6181D158DB}"/>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8D48B6AB-E026-910A-127A-6E2AED4C2D80}"/>
              </a:ext>
            </a:extLst>
          </p:cNvPr>
          <p:cNvSpPr>
            <a:spLocks noGrp="1"/>
          </p:cNvSpPr>
          <p:nvPr>
            <p:ph type="sldNum" sz="quarter" idx="12"/>
          </p:nvPr>
        </p:nvSpPr>
        <p:spPr/>
        <p:txBody>
          <a:body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18795434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CF8729A-6906-384E-9C38-FF8BA4BD61E5}"/>
              </a:ext>
            </a:extLst>
          </p:cNvPr>
          <p:cNvSpPr>
            <a:spLocks noGrp="1"/>
          </p:cNvSpPr>
          <p:nvPr>
            <p:ph type="title"/>
          </p:nvPr>
        </p:nvSpPr>
        <p:spPr>
          <a:xfrm>
            <a:off x="629841" y="457200"/>
            <a:ext cx="2949178" cy="1600200"/>
          </a:xfrm>
        </p:spPr>
        <p:txBody>
          <a:bodyPr anchor="b"/>
          <a:lstStyle>
            <a:lvl1pPr>
              <a:defRPr sz="24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48534CED-C959-0E20-B66E-50E02031295A}"/>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tr-TR"/>
          </a:p>
        </p:txBody>
      </p:sp>
      <p:sp>
        <p:nvSpPr>
          <p:cNvPr id="4" name="Metin Yer Tutucusu 3">
            <a:extLst>
              <a:ext uri="{FF2B5EF4-FFF2-40B4-BE49-F238E27FC236}">
                <a16:creationId xmlns:a16="http://schemas.microsoft.com/office/drawing/2014/main" id="{BA020C05-6E31-EE1D-BDC7-B84B5DA571AA}"/>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DC04BF75-F1FD-500C-2514-61A10FDB7748}"/>
              </a:ext>
            </a:extLst>
          </p:cNvPr>
          <p:cNvSpPr>
            <a:spLocks noGrp="1"/>
          </p:cNvSpPr>
          <p:nvPr>
            <p:ph type="dt" sz="half" idx="10"/>
          </p:nvPr>
        </p:nvSpPr>
        <p:spPr/>
        <p:txBody>
          <a:bodyPr/>
          <a:lstStyle/>
          <a:p>
            <a:fld id="{1D8BD707-D9CF-40AE-B4C6-C98DA3205C09}" type="datetimeFigureOut">
              <a:rPr lang="en-US" smtClean="0"/>
              <a:t>3/18/2024</a:t>
            </a:fld>
            <a:endParaRPr lang="en-US"/>
          </a:p>
        </p:txBody>
      </p:sp>
      <p:sp>
        <p:nvSpPr>
          <p:cNvPr id="6" name="Alt Bilgi Yer Tutucusu 5">
            <a:extLst>
              <a:ext uri="{FF2B5EF4-FFF2-40B4-BE49-F238E27FC236}">
                <a16:creationId xmlns:a16="http://schemas.microsoft.com/office/drawing/2014/main" id="{47CD0DA5-31AA-2460-EE50-A413FFB5F3DD}"/>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22634C85-16CD-1580-5F3B-C309645B38A6}"/>
              </a:ext>
            </a:extLst>
          </p:cNvPr>
          <p:cNvSpPr>
            <a:spLocks noGrp="1"/>
          </p:cNvSpPr>
          <p:nvPr>
            <p:ph type="sldNum" sz="quarter" idx="12"/>
          </p:nvPr>
        </p:nvSpPr>
        <p:spPr/>
        <p:txBody>
          <a:body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1858893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709B0AE2-17D1-789F-7B94-B7B7440B6790}"/>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4E981797-AB55-32CD-713B-EEE14FD9363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CAB448FB-B104-7350-F327-053CA9D970AA}"/>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82000"/>
                  </a:schemeClr>
                </a:solidFill>
              </a:defRPr>
            </a:lvl1pPr>
          </a:lstStyle>
          <a:p>
            <a:fld id="{1D8BD707-D9CF-40AE-B4C6-C98DA3205C09}" type="datetimeFigureOut">
              <a:rPr lang="en-US" smtClean="0"/>
              <a:t>3/18/2024</a:t>
            </a:fld>
            <a:endParaRPr lang="en-US"/>
          </a:p>
        </p:txBody>
      </p:sp>
      <p:sp>
        <p:nvSpPr>
          <p:cNvPr id="5" name="Alt Bilgi Yer Tutucusu 4">
            <a:extLst>
              <a:ext uri="{FF2B5EF4-FFF2-40B4-BE49-F238E27FC236}">
                <a16:creationId xmlns:a16="http://schemas.microsoft.com/office/drawing/2014/main" id="{D68BD0A5-92D4-A748-343C-739584CCA3D3}"/>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tr-TR"/>
          </a:p>
        </p:txBody>
      </p:sp>
      <p:sp>
        <p:nvSpPr>
          <p:cNvPr id="6" name="Slayt Numarası Yer Tutucusu 5">
            <a:extLst>
              <a:ext uri="{FF2B5EF4-FFF2-40B4-BE49-F238E27FC236}">
                <a16:creationId xmlns:a16="http://schemas.microsoft.com/office/drawing/2014/main" id="{91841ACD-05A1-7515-23ED-FD4BFE1F3D86}"/>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82000"/>
                  </a:schemeClr>
                </a:solidFill>
              </a:defRPr>
            </a:lvl1pPr>
          </a:lstStyle>
          <a:p>
            <a:pPr marL="38100">
              <a:lnSpc>
                <a:spcPts val="1650"/>
              </a:lnSpc>
            </a:pPr>
            <a:fld id="{81D60167-4931-47E6-BA6A-407CBD079E47}" type="slidenum">
              <a:rPr lang="tr-TR" smtClean="0"/>
              <a:t>‹#›</a:t>
            </a:fld>
            <a:endParaRPr lang="tr-TR" dirty="0"/>
          </a:p>
        </p:txBody>
      </p:sp>
    </p:spTree>
    <p:extLst>
      <p:ext uri="{BB962C8B-B14F-4D97-AF65-F5344CB8AC3E}">
        <p14:creationId xmlns:p14="http://schemas.microsoft.com/office/powerpoint/2010/main" val="3188219722"/>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 id="2147483815"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tr-T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1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tmp"/><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4.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jpeg"/><Relationship Id="rId1" Type="http://schemas.openxmlformats.org/officeDocument/2006/relationships/slideLayout" Target="../slideLayouts/slideLayout2.xml"/><Relationship Id="rId4" Type="http://schemas.openxmlformats.org/officeDocument/2006/relationships/image" Target="../media/image45.jpeg"/></Relationships>
</file>

<file path=ppt/slides/_rels/slide3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3.jpeg"/><Relationship Id="rId4" Type="http://schemas.openxmlformats.org/officeDocument/2006/relationships/image" Target="../media/image45.jpe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46.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57.jpe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8.tmp"/><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image" Target="../media/image4.png"/><Relationship Id="rId7" Type="http://schemas.openxmlformats.org/officeDocument/2006/relationships/diagramLayout" Target="../diagrams/layout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Data" Target="../diagrams/data2.xml"/><Relationship Id="rId5" Type="http://schemas.openxmlformats.org/officeDocument/2006/relationships/image" Target="../media/image6.png"/><Relationship Id="rId10" Type="http://schemas.microsoft.com/office/2007/relationships/diagramDrawing" Target="../diagrams/drawing2.xml"/><Relationship Id="rId4" Type="http://schemas.openxmlformats.org/officeDocument/2006/relationships/image" Target="../media/image5.png"/><Relationship Id="rId9" Type="http://schemas.openxmlformats.org/officeDocument/2006/relationships/diagramColors" Target="../diagrams/colors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image" Target="../media/image4.png"/><Relationship Id="rId7" Type="http://schemas.openxmlformats.org/officeDocument/2006/relationships/diagramData" Target="../diagrams/data3.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11" Type="http://schemas.microsoft.com/office/2007/relationships/diagramDrawing" Target="../diagrams/drawing3.xml"/><Relationship Id="rId5" Type="http://schemas.openxmlformats.org/officeDocument/2006/relationships/image" Target="../media/image6.png"/><Relationship Id="rId10" Type="http://schemas.openxmlformats.org/officeDocument/2006/relationships/diagramColors" Target="../diagrams/colors3.xml"/><Relationship Id="rId4" Type="http://schemas.openxmlformats.org/officeDocument/2006/relationships/image" Target="../media/image5.png"/><Relationship Id="rId9"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77551" y="3985"/>
            <a:ext cx="7329573" cy="6858000"/>
            <a:chOff x="1303402" y="3985"/>
            <a:chExt cx="9772765" cy="6858000"/>
          </a:xfrm>
        </p:grpSpPr>
        <p:sp>
          <p:nvSpPr>
            <p:cNvPr id="32" name="Freeform: Shape 31">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4" name="Freeform: Shape 33">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Shape 34">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6" name="Freeform: Shape 35">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37" name="Freeform: Shape 36">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Freeform: Shape 37">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1" name="object 21"/>
          <p:cNvSpPr txBox="1">
            <a:spLocks noGrp="1"/>
          </p:cNvSpPr>
          <p:nvPr>
            <p:ph type="title"/>
          </p:nvPr>
        </p:nvSpPr>
        <p:spPr>
          <a:xfrm>
            <a:off x="2411796" y="1764407"/>
            <a:ext cx="4320635" cy="2310312"/>
          </a:xfrm>
          <a:prstGeom prst="rect">
            <a:avLst/>
          </a:prstGeom>
        </p:spPr>
        <p:txBody>
          <a:bodyPr vert="horz" lIns="91440" tIns="45720" rIns="91440" bIns="45720" rtlCol="0" anchor="b">
            <a:normAutofit/>
          </a:bodyPr>
          <a:lstStyle/>
          <a:p>
            <a:pPr marL="12700" algn="ctr" defTabSz="914400"/>
            <a:r>
              <a:rPr lang="en-US" sz="4500" b="1" kern="1200" spc="-10">
                <a:solidFill>
                  <a:schemeClr val="tx2"/>
                </a:solidFill>
                <a:latin typeface="+mj-lt"/>
                <a:ea typeface="+mj-ea"/>
                <a:cs typeface="+mj-cs"/>
              </a:rPr>
              <a:t>SİSTEM</a:t>
            </a:r>
            <a:r>
              <a:rPr lang="en-US" sz="4500" b="1" kern="1200" spc="-50">
                <a:solidFill>
                  <a:schemeClr val="tx2"/>
                </a:solidFill>
                <a:latin typeface="+mj-lt"/>
                <a:ea typeface="+mj-ea"/>
                <a:cs typeface="+mj-cs"/>
              </a:rPr>
              <a:t> </a:t>
            </a:r>
            <a:r>
              <a:rPr lang="en-US" sz="4500" b="1" kern="1200" spc="-10">
                <a:solidFill>
                  <a:schemeClr val="tx2"/>
                </a:solidFill>
                <a:latin typeface="+mj-lt"/>
                <a:ea typeface="+mj-ea"/>
                <a:cs typeface="+mj-cs"/>
              </a:rPr>
              <a:t>NEDİR?</a:t>
            </a:r>
            <a:endParaRPr lang="en-US" sz="4500" kern="1200">
              <a:solidFill>
                <a:schemeClr val="tx2"/>
              </a:solidFill>
              <a:latin typeface="+mj-lt"/>
              <a:ea typeface="+mj-ea"/>
              <a:cs typeface="+mj-cs"/>
            </a:endParaRPr>
          </a:p>
        </p:txBody>
      </p:sp>
      <p:sp>
        <p:nvSpPr>
          <p:cNvPr id="22" name="object 22"/>
          <p:cNvSpPr txBox="1"/>
          <p:nvPr/>
        </p:nvSpPr>
        <p:spPr>
          <a:xfrm>
            <a:off x="2082198" y="4191000"/>
            <a:ext cx="4979604" cy="1930848"/>
          </a:xfrm>
          <a:prstGeom prst="rect">
            <a:avLst/>
          </a:prstGeom>
        </p:spPr>
        <p:txBody>
          <a:bodyPr vert="horz" lIns="91440" tIns="45720" rIns="91440" bIns="45720" rtlCol="0">
            <a:normAutofit/>
          </a:bodyPr>
          <a:lstStyle/>
          <a:p>
            <a:pPr marR="5080" algn="ctr">
              <a:lnSpc>
                <a:spcPct val="90000"/>
              </a:lnSpc>
              <a:spcBef>
                <a:spcPts val="1000"/>
              </a:spcBef>
            </a:pPr>
            <a:r>
              <a:rPr lang="en-US" sz="1600" b="1" kern="1200" spc="220">
                <a:solidFill>
                  <a:schemeClr val="tx2"/>
                </a:solidFill>
                <a:latin typeface="+mn-lt"/>
                <a:ea typeface="+mn-ea"/>
                <a:cs typeface="+mn-cs"/>
              </a:rPr>
              <a:t>YÖNETİM ORGANİZASYON</a:t>
            </a:r>
          </a:p>
          <a:p>
            <a:pPr marR="5080" algn="ctr">
              <a:lnSpc>
                <a:spcPct val="90000"/>
              </a:lnSpc>
              <a:spcBef>
                <a:spcPts val="1000"/>
              </a:spcBef>
            </a:pPr>
            <a:r>
              <a:rPr lang="en-US" sz="1600" b="1" kern="1200" spc="220">
                <a:solidFill>
                  <a:schemeClr val="tx2"/>
                </a:solidFill>
                <a:latin typeface="+mn-lt"/>
                <a:ea typeface="+mn-ea"/>
                <a:cs typeface="+mn-cs"/>
              </a:rPr>
              <a:t>5.HAFTA</a:t>
            </a:r>
          </a:p>
          <a:p>
            <a:pPr marR="5080" algn="ctr">
              <a:lnSpc>
                <a:spcPct val="90000"/>
              </a:lnSpc>
              <a:spcBef>
                <a:spcPts val="1000"/>
              </a:spcBef>
            </a:pPr>
            <a:r>
              <a:rPr lang="en-US" sz="1600" b="1" kern="1200" spc="195">
                <a:solidFill>
                  <a:schemeClr val="tx2"/>
                </a:solidFill>
                <a:latin typeface="+mn-lt"/>
                <a:ea typeface="+mn-ea"/>
                <a:cs typeface="+mn-cs"/>
              </a:rPr>
              <a:t>DR.</a:t>
            </a:r>
            <a:r>
              <a:rPr lang="en-US" sz="1600" b="1" kern="1200" spc="100">
                <a:solidFill>
                  <a:schemeClr val="tx2"/>
                </a:solidFill>
                <a:latin typeface="+mn-lt"/>
                <a:ea typeface="+mn-ea"/>
                <a:cs typeface="+mn-cs"/>
              </a:rPr>
              <a:t> </a:t>
            </a:r>
            <a:r>
              <a:rPr lang="en-US" sz="1600" b="1" kern="1200" spc="210">
                <a:solidFill>
                  <a:schemeClr val="tx2"/>
                </a:solidFill>
                <a:latin typeface="+mn-lt"/>
                <a:ea typeface="+mn-ea"/>
                <a:cs typeface="+mn-cs"/>
              </a:rPr>
              <a:t>FATİH</a:t>
            </a:r>
            <a:r>
              <a:rPr lang="en-US" sz="1600" b="1" kern="1200" spc="114">
                <a:solidFill>
                  <a:schemeClr val="tx2"/>
                </a:solidFill>
                <a:latin typeface="+mn-lt"/>
                <a:ea typeface="+mn-ea"/>
                <a:cs typeface="+mn-cs"/>
              </a:rPr>
              <a:t> </a:t>
            </a:r>
            <a:r>
              <a:rPr lang="en-US" sz="1600" b="1" kern="1200" spc="265">
                <a:solidFill>
                  <a:schemeClr val="tx2"/>
                </a:solidFill>
                <a:latin typeface="+mn-lt"/>
                <a:ea typeface="+mn-ea"/>
                <a:cs typeface="+mn-cs"/>
              </a:rPr>
              <a:t>ÇALLI</a:t>
            </a:r>
            <a:endParaRPr lang="en-US" sz="1600" kern="1200">
              <a:solidFill>
                <a:schemeClr val="tx2"/>
              </a:solidFill>
              <a:latin typeface="+mn-lt"/>
              <a:ea typeface="+mn-ea"/>
              <a:cs typeface="+mn-cs"/>
            </a:endParaRPr>
          </a:p>
        </p:txBody>
      </p:sp>
      <p:sp>
        <p:nvSpPr>
          <p:cNvPr id="15" name="object 15"/>
          <p:cNvSpPr/>
          <p:nvPr/>
        </p:nvSpPr>
        <p:spPr>
          <a:xfrm>
            <a:off x="9084945" y="0"/>
            <a:ext cx="57150" cy="6858000"/>
          </a:xfrm>
          <a:custGeom>
            <a:avLst/>
            <a:gdLst/>
            <a:ahLst/>
            <a:cxnLst/>
            <a:rect l="l" t="t" r="r" b="b"/>
            <a:pathLst>
              <a:path w="57150" h="6858000">
                <a:moveTo>
                  <a:pt x="11430" y="0"/>
                </a:moveTo>
                <a:lnTo>
                  <a:pt x="0" y="0"/>
                </a:lnTo>
                <a:lnTo>
                  <a:pt x="0" y="6858000"/>
                </a:lnTo>
                <a:lnTo>
                  <a:pt x="11430" y="6858000"/>
                </a:lnTo>
                <a:lnTo>
                  <a:pt x="11430" y="0"/>
                </a:lnTo>
                <a:close/>
              </a:path>
              <a:path w="57150" h="6858000">
                <a:moveTo>
                  <a:pt x="57150" y="0"/>
                </a:moveTo>
                <a:lnTo>
                  <a:pt x="22860" y="0"/>
                </a:lnTo>
                <a:lnTo>
                  <a:pt x="22860" y="6858000"/>
                </a:lnTo>
                <a:lnTo>
                  <a:pt x="57150" y="6858000"/>
                </a:lnTo>
                <a:lnTo>
                  <a:pt x="57150" y="0"/>
                </a:lnTo>
                <a:close/>
              </a:path>
            </a:pathLst>
          </a:custGeom>
          <a:solidFill>
            <a:srgbClr val="FDC3AD"/>
          </a:solidFill>
        </p:spPr>
        <p:txBody>
          <a:bodyPr wrap="square" lIns="0" tIns="0" rIns="0" bIns="0" rtlCol="0"/>
          <a:lstStyle/>
          <a:p>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3C823D3-D619-407C-89E0-C6F6B1E7A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47F8E3E-2FFA-4A0F-B3C7-E57ADDCFB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33D939F1-7ABE-4D0E-946A-43F37F556A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509575" cy="2510865"/>
            <a:chOff x="-305" y="-1"/>
            <a:chExt cx="3832880" cy="2876136"/>
          </a:xfrm>
        </p:grpSpPr>
        <p:sp>
          <p:nvSpPr>
            <p:cNvPr id="13" name="Freeform: Shape 12">
              <a:extLst>
                <a:ext uri="{FF2B5EF4-FFF2-40B4-BE49-F238E27FC236}">
                  <a16:creationId xmlns:a16="http://schemas.microsoft.com/office/drawing/2014/main" id="{63FE0426-0FE4-451E-A8BB-08DA6A6AC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A32F7E8-35B4-451F-AA07-AECF7CA1D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E1097796-C3C8-4772-9EBD-9F5CA368F5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C4BC137-BB50-4235-A83F-4B4EEE159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İçerik Yer Tutucusu 2">
            <a:extLst>
              <a:ext uri="{FF2B5EF4-FFF2-40B4-BE49-F238E27FC236}">
                <a16:creationId xmlns:a16="http://schemas.microsoft.com/office/drawing/2014/main" id="{FA7DB643-0193-9FE9-BEE9-86BE1B1A381D}"/>
              </a:ext>
            </a:extLst>
          </p:cNvPr>
          <p:cNvSpPr>
            <a:spLocks noGrp="1"/>
          </p:cNvSpPr>
          <p:nvPr>
            <p:ph idx="1"/>
          </p:nvPr>
        </p:nvSpPr>
        <p:spPr>
          <a:xfrm>
            <a:off x="685801" y="1219201"/>
            <a:ext cx="7573780" cy="4567746"/>
          </a:xfrm>
        </p:spPr>
        <p:txBody>
          <a:bodyPr>
            <a:normAutofit/>
          </a:bodyPr>
          <a:lstStyle/>
          <a:p>
            <a:pPr marL="457200" indent="-457200">
              <a:buFont typeface="+mj-lt"/>
              <a:buAutoNum type="arabicPeriod" startAt="4"/>
            </a:pPr>
            <a:r>
              <a:rPr lang="tr-TR" sz="1800" b="1" i="0">
                <a:solidFill>
                  <a:schemeClr val="tx2"/>
                </a:solidFill>
                <a:effectLst/>
                <a:latin typeface="Söhne"/>
              </a:rPr>
              <a:t>Bertalanffy'nin Genel Sistem Teorisi:</a:t>
            </a:r>
            <a:endParaRPr lang="tr-TR" sz="1800" b="0" i="0">
              <a:solidFill>
                <a:schemeClr val="tx2"/>
              </a:solidFill>
              <a:effectLst/>
              <a:latin typeface="Söhne"/>
            </a:endParaRPr>
          </a:p>
          <a:p>
            <a:pPr marL="800100" lvl="1" indent="-342900" algn="just"/>
            <a:r>
              <a:rPr lang="tr-TR" b="0" i="0">
                <a:solidFill>
                  <a:schemeClr val="tx2"/>
                </a:solidFill>
                <a:effectLst/>
                <a:latin typeface="Söhne"/>
              </a:rPr>
              <a:t>Ludwig von Bertalanffy, 20. yüzyılın ortalarında "Genel Sistem Teorisi"ni öne sürdü. Bu teori, farklı alanlardaki sistemlerin ortak özelliklerini ve prensiplerini vurgulayarak, sistem düşüncesinin daha geniş bir bağlamda uygulanmasını teşvik etti.</a:t>
            </a:r>
          </a:p>
          <a:p>
            <a:pPr>
              <a:buFont typeface="+mj-lt"/>
              <a:buAutoNum type="arabicPeriod" startAt="4"/>
            </a:pPr>
            <a:r>
              <a:rPr lang="tr-TR" sz="1800" b="1" i="0">
                <a:solidFill>
                  <a:schemeClr val="tx2"/>
                </a:solidFill>
                <a:effectLst/>
                <a:latin typeface="Söhne"/>
              </a:rPr>
              <a:t>Organizasyon ve Yönetim Alanındaki Uygulamalar:</a:t>
            </a:r>
            <a:endParaRPr lang="tr-TR" sz="1800" b="0" i="0">
              <a:solidFill>
                <a:schemeClr val="tx2"/>
              </a:solidFill>
              <a:effectLst/>
              <a:latin typeface="Söhne"/>
            </a:endParaRPr>
          </a:p>
          <a:p>
            <a:pPr marL="742950" lvl="1" indent="-285750"/>
            <a:r>
              <a:rPr lang="tr-TR" b="0" i="0">
                <a:solidFill>
                  <a:schemeClr val="tx2"/>
                </a:solidFill>
                <a:effectLst/>
                <a:latin typeface="Söhne"/>
              </a:rPr>
              <a:t>İş dünyasında ve yönetimde, karmaşık organizasyonların ve süreçlerin daha iyi anlaşılması ve yönetilmesi amacıyla sistem düşüncesi giderek daha fazla kabul gördü.</a:t>
            </a:r>
          </a:p>
          <a:p>
            <a:pPr algn="just"/>
            <a:r>
              <a:rPr lang="tr-TR" sz="1800" b="0" i="0">
                <a:solidFill>
                  <a:schemeClr val="tx2"/>
                </a:solidFill>
                <a:effectLst/>
                <a:latin typeface="Söhne"/>
              </a:rPr>
              <a:t>Bu faktörlerin bir araya gelmesiyle sistem düşüncesi, disiplinler arası bir yaklaşım halini aldı ve birçok farklı alanda uygulanmaya başlandı. Bugün, sistem düşüncesi, bilim, mühendislik, yönetim, ekonomi, biyoloji ve diğer birçok alanın temel bir bileşeni olarak kabul edilmektedir.</a:t>
            </a:r>
          </a:p>
          <a:p>
            <a:endParaRPr lang="tr-TR" sz="1400">
              <a:solidFill>
                <a:schemeClr val="tx2"/>
              </a:solidFill>
            </a:endParaRPr>
          </a:p>
        </p:txBody>
      </p:sp>
      <p:grpSp>
        <p:nvGrpSpPr>
          <p:cNvPr id="18" name="Group 17">
            <a:extLst>
              <a:ext uri="{FF2B5EF4-FFF2-40B4-BE49-F238E27FC236}">
                <a16:creationId xmlns:a16="http://schemas.microsoft.com/office/drawing/2014/main" id="{9DB3963A-4187-4A72-9DA4-CA6BADE22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319752" y="4030420"/>
            <a:ext cx="3878664" cy="1776494"/>
            <a:chOff x="6867015" y="-1"/>
            <a:chExt cx="5324985" cy="3251912"/>
          </a:xfrm>
          <a:solidFill>
            <a:schemeClr val="accent5">
              <a:alpha val="10000"/>
            </a:schemeClr>
          </a:solidFill>
        </p:grpSpPr>
        <p:sp>
          <p:nvSpPr>
            <p:cNvPr id="19" name="Freeform: Shape 18">
              <a:extLst>
                <a:ext uri="{FF2B5EF4-FFF2-40B4-BE49-F238E27FC236}">
                  <a16:creationId xmlns:a16="http://schemas.microsoft.com/office/drawing/2014/main" id="{2428E75E-001A-4568-B035-574F1303EF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4AC8CFC-1164-4525-82A0-25F75ADCF4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F35C856-5B70-4CA2-BB8F-A37197D8F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550FD8B0-DE97-47B1-84ED-67A3BD00F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6617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5940" y="742022"/>
            <a:ext cx="7769860" cy="428322"/>
          </a:xfrm>
          <a:prstGeom prst="rect">
            <a:avLst/>
          </a:prstGeom>
        </p:spPr>
        <p:txBody>
          <a:bodyPr vert="horz" wrap="square" lIns="0" tIns="12700" rIns="0" bIns="0" rtlCol="0">
            <a:spAutoFit/>
          </a:bodyPr>
          <a:lstStyle/>
          <a:p>
            <a:pPr marL="12700" marR="5080" algn="r">
              <a:lnSpc>
                <a:spcPct val="100000"/>
              </a:lnSpc>
              <a:spcBef>
                <a:spcPts val="100"/>
              </a:spcBef>
            </a:pPr>
            <a:r>
              <a:rPr lang="tr-TR" sz="2700" spc="315">
                <a:solidFill>
                  <a:srgbClr val="565F6C"/>
                </a:solidFill>
                <a:latin typeface="Cambria"/>
                <a:cs typeface="Cambria"/>
              </a:rPr>
              <a:t>SİSTEM</a:t>
            </a:r>
            <a:r>
              <a:rPr lang="tr-TR" sz="2700" spc="130">
                <a:solidFill>
                  <a:srgbClr val="565F6C"/>
                </a:solidFill>
                <a:latin typeface="Cambria"/>
                <a:cs typeface="Cambria"/>
              </a:rPr>
              <a:t> </a:t>
            </a:r>
            <a:r>
              <a:rPr lang="tr-TR" sz="2700" spc="305">
                <a:solidFill>
                  <a:srgbClr val="565F6C"/>
                </a:solidFill>
                <a:latin typeface="Cambria"/>
                <a:cs typeface="Cambria"/>
              </a:rPr>
              <a:t>YAKLAŞIMININ</a:t>
            </a:r>
            <a:r>
              <a:rPr lang="tr-TR" sz="2700" spc="155">
                <a:solidFill>
                  <a:srgbClr val="565F6C"/>
                </a:solidFill>
                <a:latin typeface="Cambria"/>
                <a:cs typeface="Cambria"/>
              </a:rPr>
              <a:t> </a:t>
            </a:r>
            <a:r>
              <a:rPr lang="tr-TR" sz="2700" spc="330">
                <a:solidFill>
                  <a:srgbClr val="565F6C"/>
                </a:solidFill>
                <a:latin typeface="Cambria"/>
                <a:cs typeface="Cambria"/>
              </a:rPr>
              <a:t>TEMEL </a:t>
            </a:r>
            <a:r>
              <a:rPr lang="tr-TR" sz="2700" spc="-580">
                <a:solidFill>
                  <a:srgbClr val="565F6C"/>
                </a:solidFill>
                <a:latin typeface="Cambria"/>
                <a:cs typeface="Cambria"/>
              </a:rPr>
              <a:t> </a:t>
            </a:r>
            <a:r>
              <a:rPr lang="tr-TR" sz="2700" spc="320">
                <a:solidFill>
                  <a:srgbClr val="565F6C"/>
                </a:solidFill>
                <a:latin typeface="Cambria"/>
                <a:cs typeface="Cambria"/>
              </a:rPr>
              <a:t>İLKELERİ</a:t>
            </a:r>
            <a:endParaRPr lang="tr-TR" sz="2700">
              <a:latin typeface="Cambria"/>
              <a:cs typeface="Cambria"/>
            </a:endParaRPr>
          </a:p>
        </p:txBody>
      </p:sp>
      <p:sp>
        <p:nvSpPr>
          <p:cNvPr id="4" name="object 4"/>
          <p:cNvSpPr txBox="1">
            <a:spLocks noGrp="1"/>
          </p:cNvSpPr>
          <p:nvPr>
            <p:ph type="sldNum" sz="quarter" idx="12"/>
          </p:nvPr>
        </p:nvSpPr>
        <p:spPr>
          <a:prstGeom prst="rect">
            <a:avLst/>
          </a:prstGeom>
        </p:spPr>
        <p:txBody>
          <a:bodyPr vert="horz" wrap="square" lIns="0" tIns="0" rIns="0" bIns="0" rtlCol="0">
            <a:spAutoFit/>
          </a:bodyPr>
          <a:lstStyle/>
          <a:p>
            <a:pPr marL="38100">
              <a:lnSpc>
                <a:spcPts val="1650"/>
              </a:lnSpc>
            </a:pPr>
            <a:fld id="{81D60167-4931-47E6-BA6A-407CBD079E47}" type="slidenum">
              <a:rPr lang="tr-TR" smtClean="0"/>
              <a:t>11</a:t>
            </a:fld>
            <a:endParaRPr lang="tr-TR" dirty="0"/>
          </a:p>
        </p:txBody>
      </p:sp>
      <p:sp>
        <p:nvSpPr>
          <p:cNvPr id="3" name="object 3"/>
          <p:cNvSpPr txBox="1"/>
          <p:nvPr/>
        </p:nvSpPr>
        <p:spPr>
          <a:xfrm>
            <a:off x="618540" y="1503044"/>
            <a:ext cx="7076440" cy="4998163"/>
          </a:xfrm>
          <a:prstGeom prst="rect">
            <a:avLst/>
          </a:prstGeom>
        </p:spPr>
        <p:txBody>
          <a:bodyPr vert="horz" wrap="square" lIns="0" tIns="12065" rIns="0" bIns="0" rtlCol="0">
            <a:spAutoFit/>
          </a:bodyPr>
          <a:lstStyle/>
          <a:p>
            <a:pPr algn="just"/>
            <a:r>
              <a:rPr lang="tr-TR" b="0" i="0">
                <a:solidFill>
                  <a:srgbClr val="0D0D0D"/>
                </a:solidFill>
                <a:effectLst/>
                <a:latin typeface="Söhne"/>
              </a:rPr>
              <a:t>Sistem yaklaşımı, karmaşık olayları ve durumları anlamak ve yönetmek için kullanılan bir perspektiftir. Sistem düşüncesinin temel ilkeleri şunlardır:</a:t>
            </a:r>
          </a:p>
          <a:p>
            <a:pPr algn="just"/>
            <a:endParaRPr lang="tr-TR" b="0" i="0">
              <a:solidFill>
                <a:srgbClr val="0D0D0D"/>
              </a:solidFill>
              <a:effectLst/>
              <a:latin typeface="Söhne"/>
            </a:endParaRPr>
          </a:p>
          <a:p>
            <a:pPr algn="l">
              <a:buFont typeface="+mj-lt"/>
              <a:buAutoNum type="arabicPeriod"/>
            </a:pPr>
            <a:r>
              <a:rPr lang="tr-TR" b="1" i="0">
                <a:solidFill>
                  <a:srgbClr val="0D0D0D"/>
                </a:solidFill>
                <a:effectLst/>
                <a:latin typeface="Söhne"/>
              </a:rPr>
              <a:t>Bütünlük (Wholeness):</a:t>
            </a:r>
            <a:endParaRPr lang="tr-TR" b="0" i="0">
              <a:solidFill>
                <a:srgbClr val="0D0D0D"/>
              </a:solidFill>
              <a:effectLst/>
              <a:latin typeface="Söhne"/>
            </a:endParaRPr>
          </a:p>
          <a:p>
            <a:pPr marL="742950" lvl="1" indent="-285750" algn="just">
              <a:buFont typeface="Arial" panose="020B0604020202020204" pitchFamily="34" charset="0"/>
              <a:buChar char="•"/>
            </a:pPr>
            <a:r>
              <a:rPr lang="tr-TR" b="0" i="0">
                <a:solidFill>
                  <a:srgbClr val="0D0D0D"/>
                </a:solidFill>
                <a:effectLst/>
                <a:latin typeface="Söhne"/>
              </a:rPr>
              <a:t>Sistem yaklaşımında en temel ilke, bir sistemi parçalara ayırmak yerine bütün olarak ele almaktır. Sistem, bir bütündür ve unsurları arasındaki etkileşimler ve ilişkiler, sistemin davranışını belirler.</a:t>
            </a:r>
          </a:p>
          <a:p>
            <a:pPr algn="l">
              <a:buFont typeface="+mj-lt"/>
              <a:buAutoNum type="arabicPeriod"/>
            </a:pPr>
            <a:r>
              <a:rPr lang="tr-TR" b="1" i="0">
                <a:solidFill>
                  <a:srgbClr val="0D0D0D"/>
                </a:solidFill>
                <a:effectLst/>
                <a:latin typeface="Söhne"/>
              </a:rPr>
              <a:t>İnteraksiyon ve İlişkiler (Interaction and Relationships):</a:t>
            </a:r>
            <a:endParaRPr lang="tr-TR" b="0" i="0">
              <a:solidFill>
                <a:srgbClr val="0D0D0D"/>
              </a:solidFill>
              <a:effectLst/>
              <a:latin typeface="Söhne"/>
            </a:endParaRPr>
          </a:p>
          <a:p>
            <a:pPr marL="742950" lvl="1" indent="-285750" algn="just">
              <a:buFont typeface="Arial" panose="020B0604020202020204" pitchFamily="34" charset="0"/>
              <a:buChar char="•"/>
            </a:pPr>
            <a:r>
              <a:rPr lang="tr-TR" b="0" i="0">
                <a:solidFill>
                  <a:srgbClr val="0D0D0D"/>
                </a:solidFill>
                <a:effectLst/>
                <a:latin typeface="Söhne"/>
              </a:rPr>
              <a:t>Sistemlerdeki unsurlar arasındaki etkileşim ve ilişkiler önemlidir. Sistem düşüncesi, unsurlar arasındaki bu ilişkileri anlamaya ve vurgulamaya odaklanır. Bir değişiklik bir unsuru etkilediği gibi, diğer unsurları da etkileyebilir.</a:t>
            </a:r>
          </a:p>
          <a:p>
            <a:pPr algn="l">
              <a:buFont typeface="+mj-lt"/>
              <a:buAutoNum type="arabicPeriod"/>
            </a:pPr>
            <a:r>
              <a:rPr lang="tr-TR" b="1" i="0">
                <a:solidFill>
                  <a:srgbClr val="0D0D0D"/>
                </a:solidFill>
                <a:effectLst/>
                <a:latin typeface="Söhne"/>
              </a:rPr>
              <a:t>Ayarlanabilirlik (Adaptability):</a:t>
            </a:r>
            <a:endParaRPr lang="tr-TR" b="0" i="0">
              <a:solidFill>
                <a:srgbClr val="0D0D0D"/>
              </a:solidFill>
              <a:effectLst/>
              <a:latin typeface="Söhne"/>
            </a:endParaRPr>
          </a:p>
          <a:p>
            <a:pPr marL="742950" lvl="1" indent="-285750" algn="just">
              <a:buFont typeface="Arial" panose="020B0604020202020204" pitchFamily="34" charset="0"/>
              <a:buChar char="•"/>
            </a:pPr>
            <a:r>
              <a:rPr lang="tr-TR" b="0" i="0">
                <a:solidFill>
                  <a:srgbClr val="0D0D0D"/>
                </a:solidFill>
                <a:effectLst/>
                <a:latin typeface="Söhne"/>
              </a:rPr>
              <a:t>Sistemler, çevresel değişikliklere uyum sağlayabilme yeteneğine sahiptir. Sistem düşüncesi, sistemin dış çevresiyle etkileşim halinde olduğunu ve değişen koşullara uyum sağlamak için ayarlanabilir olması gerektiğini vurgular.</a:t>
            </a:r>
          </a:p>
          <a:p>
            <a:pPr algn="l"/>
            <a:endParaRPr lang="tr-TR" b="0" i="0">
              <a:solidFill>
                <a:srgbClr val="0D0D0D"/>
              </a:solidFill>
              <a:effectLst/>
              <a:latin typeface="Söhn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69290" y="545482"/>
            <a:ext cx="7846060" cy="428322"/>
          </a:xfrm>
          <a:prstGeom prst="rect">
            <a:avLst/>
          </a:prstGeom>
        </p:spPr>
        <p:txBody>
          <a:bodyPr vert="horz" wrap="square" lIns="0" tIns="12700" rIns="0" bIns="0" rtlCol="0">
            <a:spAutoFit/>
          </a:bodyPr>
          <a:lstStyle/>
          <a:p>
            <a:pPr marL="12700" marR="5080">
              <a:lnSpc>
                <a:spcPct val="100000"/>
              </a:lnSpc>
              <a:spcBef>
                <a:spcPts val="100"/>
              </a:spcBef>
            </a:pPr>
            <a:r>
              <a:rPr lang="tr-TR" sz="2700" spc="315">
                <a:solidFill>
                  <a:srgbClr val="565F6C"/>
                </a:solidFill>
                <a:latin typeface="Cambria"/>
                <a:cs typeface="Cambria"/>
              </a:rPr>
              <a:t>SİSTEM</a:t>
            </a:r>
            <a:r>
              <a:rPr lang="tr-TR" sz="2700" spc="130">
                <a:solidFill>
                  <a:srgbClr val="565F6C"/>
                </a:solidFill>
                <a:latin typeface="Cambria"/>
                <a:cs typeface="Cambria"/>
              </a:rPr>
              <a:t> </a:t>
            </a:r>
            <a:r>
              <a:rPr lang="tr-TR" sz="2700" spc="305">
                <a:solidFill>
                  <a:srgbClr val="565F6C"/>
                </a:solidFill>
                <a:latin typeface="Cambria"/>
                <a:cs typeface="Cambria"/>
              </a:rPr>
              <a:t>YAKLAŞIMININ</a:t>
            </a:r>
            <a:r>
              <a:rPr lang="tr-TR" sz="2700" spc="155">
                <a:solidFill>
                  <a:srgbClr val="565F6C"/>
                </a:solidFill>
                <a:latin typeface="Cambria"/>
                <a:cs typeface="Cambria"/>
              </a:rPr>
              <a:t> </a:t>
            </a:r>
            <a:r>
              <a:rPr lang="tr-TR" sz="2700" spc="330">
                <a:solidFill>
                  <a:srgbClr val="565F6C"/>
                </a:solidFill>
                <a:latin typeface="Cambria"/>
                <a:cs typeface="Cambria"/>
              </a:rPr>
              <a:t>TEMEL </a:t>
            </a:r>
            <a:r>
              <a:rPr lang="tr-TR" sz="2700" spc="-580">
                <a:solidFill>
                  <a:srgbClr val="565F6C"/>
                </a:solidFill>
                <a:latin typeface="Cambria"/>
                <a:cs typeface="Cambria"/>
              </a:rPr>
              <a:t> </a:t>
            </a:r>
            <a:r>
              <a:rPr lang="tr-TR" sz="2700" spc="320">
                <a:solidFill>
                  <a:srgbClr val="565F6C"/>
                </a:solidFill>
                <a:latin typeface="Cambria"/>
                <a:cs typeface="Cambria"/>
              </a:rPr>
              <a:t>İLKELERİ</a:t>
            </a:r>
            <a:endParaRPr lang="tr-TR" sz="2700">
              <a:latin typeface="Cambria"/>
              <a:cs typeface="Cambria"/>
            </a:endParaRPr>
          </a:p>
        </p:txBody>
      </p:sp>
      <p:sp>
        <p:nvSpPr>
          <p:cNvPr id="4" name="object 4"/>
          <p:cNvSpPr txBox="1">
            <a:spLocks noGrp="1"/>
          </p:cNvSpPr>
          <p:nvPr>
            <p:ph type="sldNum" sz="quarter" idx="12"/>
          </p:nvPr>
        </p:nvSpPr>
        <p:spPr>
          <a:prstGeom prst="rect">
            <a:avLst/>
          </a:prstGeom>
        </p:spPr>
        <p:txBody>
          <a:bodyPr vert="horz" wrap="square" lIns="0" tIns="0" rIns="0" bIns="0" rtlCol="0">
            <a:spAutoFit/>
          </a:bodyPr>
          <a:lstStyle/>
          <a:p>
            <a:pPr marL="38100">
              <a:lnSpc>
                <a:spcPts val="1650"/>
              </a:lnSpc>
            </a:pPr>
            <a:fld id="{81D60167-4931-47E6-BA6A-407CBD079E47}" type="slidenum">
              <a:rPr lang="tr-TR" smtClean="0"/>
              <a:t>12</a:t>
            </a:fld>
            <a:endParaRPr lang="tr-TR" dirty="0"/>
          </a:p>
        </p:txBody>
      </p:sp>
      <p:sp>
        <p:nvSpPr>
          <p:cNvPr id="3" name="object 3"/>
          <p:cNvSpPr txBox="1"/>
          <p:nvPr/>
        </p:nvSpPr>
        <p:spPr>
          <a:xfrm>
            <a:off x="914400" y="1345417"/>
            <a:ext cx="7076440" cy="4167166"/>
          </a:xfrm>
          <a:prstGeom prst="rect">
            <a:avLst/>
          </a:prstGeom>
        </p:spPr>
        <p:txBody>
          <a:bodyPr vert="horz" wrap="square" lIns="0" tIns="12065" rIns="0" bIns="0" rtlCol="0">
            <a:spAutoFit/>
          </a:bodyPr>
          <a:lstStyle/>
          <a:p>
            <a:pPr marL="342900" indent="-342900" algn="l">
              <a:buFont typeface="+mj-lt"/>
              <a:buAutoNum type="arabicPeriod" startAt="4"/>
            </a:pPr>
            <a:r>
              <a:rPr lang="tr-TR" b="1" i="0">
                <a:solidFill>
                  <a:srgbClr val="0D0D0D"/>
                </a:solidFill>
                <a:effectLst/>
                <a:latin typeface="Söhne"/>
              </a:rPr>
              <a:t>Açıklama ve Modelleme (Description and Modeling):</a:t>
            </a:r>
            <a:endParaRPr lang="tr-TR" b="0" i="0">
              <a:solidFill>
                <a:srgbClr val="0D0D0D"/>
              </a:solidFill>
              <a:effectLst/>
              <a:latin typeface="Söhne"/>
            </a:endParaRPr>
          </a:p>
          <a:p>
            <a:pPr marL="742950" lvl="1" indent="-285750" algn="l">
              <a:buFont typeface="Arial" panose="020B0604020202020204" pitchFamily="34" charset="0"/>
              <a:buChar char="•"/>
            </a:pPr>
            <a:r>
              <a:rPr lang="tr-TR" b="0" i="0">
                <a:solidFill>
                  <a:srgbClr val="0D0D0D"/>
                </a:solidFill>
                <a:effectLst/>
                <a:latin typeface="Söhne"/>
              </a:rPr>
              <a:t>Sistem düşüncesi, karmaşık sistemleri anlamak ve açıklamak için modelleme ve analitik düşünceyi kullanır. Matematiksel modeller, diyagramlar ve grafikler, sistemin yapısını ve işleyişini anlamada yardımcı araçlardır.</a:t>
            </a:r>
          </a:p>
          <a:p>
            <a:pPr algn="l">
              <a:buFont typeface="+mj-lt"/>
              <a:buAutoNum type="arabicPeriod" startAt="4"/>
            </a:pPr>
            <a:r>
              <a:rPr lang="tr-TR" b="1" i="0">
                <a:solidFill>
                  <a:srgbClr val="0D0D0D"/>
                </a:solidFill>
                <a:effectLst/>
                <a:latin typeface="Söhne"/>
              </a:rPr>
              <a:t>Amaç ve Hiyerarşi (Purpose and Hierarchy):</a:t>
            </a:r>
            <a:endParaRPr lang="tr-TR" b="0" i="0">
              <a:solidFill>
                <a:srgbClr val="0D0D0D"/>
              </a:solidFill>
              <a:effectLst/>
              <a:latin typeface="Söhne"/>
            </a:endParaRPr>
          </a:p>
          <a:p>
            <a:pPr marL="742950" lvl="1" indent="-285750" algn="l">
              <a:buFont typeface="Arial" panose="020B0604020202020204" pitchFamily="34" charset="0"/>
              <a:buChar char="•"/>
            </a:pPr>
            <a:r>
              <a:rPr lang="tr-TR" b="0" i="0">
                <a:solidFill>
                  <a:srgbClr val="0D0D0D"/>
                </a:solidFill>
                <a:effectLst/>
                <a:latin typeface="Söhne"/>
              </a:rPr>
              <a:t>Bir sistem, belirli bir amacı gerçekleştirmek üzere tasarlanmıştır. Sistemler genellikle hiyerarşik bir yapı gösterir, yani birbiriyle ilişkili alt sistemlerden oluşurlar. Bu hiyerarşi, sistemlerin farklı düzeylerdeki organizasyonunu ifade eder.</a:t>
            </a:r>
          </a:p>
          <a:p>
            <a:pPr algn="l">
              <a:buFont typeface="+mj-lt"/>
              <a:buAutoNum type="arabicPeriod" startAt="4"/>
            </a:pPr>
            <a:r>
              <a:rPr lang="tr-TR" b="1" i="0">
                <a:solidFill>
                  <a:srgbClr val="0D0D0D"/>
                </a:solidFill>
                <a:effectLst/>
                <a:latin typeface="Söhne"/>
              </a:rPr>
              <a:t>Geri Bildirim (Feedback):</a:t>
            </a:r>
            <a:endParaRPr lang="tr-TR" b="0" i="0">
              <a:solidFill>
                <a:srgbClr val="0D0D0D"/>
              </a:solidFill>
              <a:effectLst/>
              <a:latin typeface="Söhne"/>
            </a:endParaRPr>
          </a:p>
          <a:p>
            <a:pPr marL="742950" lvl="1" indent="-285750" algn="l">
              <a:buFont typeface="Arial" panose="020B0604020202020204" pitchFamily="34" charset="0"/>
              <a:buChar char="•"/>
            </a:pPr>
            <a:r>
              <a:rPr lang="tr-TR" b="0" i="0">
                <a:solidFill>
                  <a:srgbClr val="0D0D0D"/>
                </a:solidFill>
                <a:effectLst/>
                <a:latin typeface="Söhne"/>
              </a:rPr>
              <a:t>Sistemlerde geri bildirim mekanizmaları, bir sistemin davranışını düzenleme ve düzeltme yeteneğini sağlar. Geri bildirim, bir sistemin çıkışının sistemin girişine etkisinin izlenmesini ve düzeltilmesini içerir.</a:t>
            </a:r>
          </a:p>
        </p:txBody>
      </p:sp>
    </p:spTree>
    <p:extLst>
      <p:ext uri="{BB962C8B-B14F-4D97-AF65-F5344CB8AC3E}">
        <p14:creationId xmlns:p14="http://schemas.microsoft.com/office/powerpoint/2010/main" val="29789439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69290" y="545482"/>
            <a:ext cx="7846060" cy="428322"/>
          </a:xfrm>
          <a:prstGeom prst="rect">
            <a:avLst/>
          </a:prstGeom>
        </p:spPr>
        <p:txBody>
          <a:bodyPr vert="horz" wrap="square" lIns="0" tIns="12700" rIns="0" bIns="0" rtlCol="0">
            <a:spAutoFit/>
          </a:bodyPr>
          <a:lstStyle/>
          <a:p>
            <a:pPr marL="12700" marR="5080">
              <a:lnSpc>
                <a:spcPct val="100000"/>
              </a:lnSpc>
              <a:spcBef>
                <a:spcPts val="100"/>
              </a:spcBef>
            </a:pPr>
            <a:r>
              <a:rPr sz="2700" spc="315" dirty="0">
                <a:solidFill>
                  <a:srgbClr val="565F6C"/>
                </a:solidFill>
                <a:latin typeface="Cambria"/>
                <a:cs typeface="Cambria"/>
              </a:rPr>
              <a:t>SİSTEM</a:t>
            </a:r>
            <a:r>
              <a:rPr sz="2700" spc="130" dirty="0">
                <a:solidFill>
                  <a:srgbClr val="565F6C"/>
                </a:solidFill>
                <a:latin typeface="Cambria"/>
                <a:cs typeface="Cambria"/>
              </a:rPr>
              <a:t> </a:t>
            </a:r>
            <a:r>
              <a:rPr sz="2700" spc="305" dirty="0">
                <a:solidFill>
                  <a:srgbClr val="565F6C"/>
                </a:solidFill>
                <a:latin typeface="Cambria"/>
                <a:cs typeface="Cambria"/>
              </a:rPr>
              <a:t>YAKLAŞIMININ</a:t>
            </a:r>
            <a:r>
              <a:rPr sz="2700" spc="155" dirty="0">
                <a:solidFill>
                  <a:srgbClr val="565F6C"/>
                </a:solidFill>
                <a:latin typeface="Cambria"/>
                <a:cs typeface="Cambria"/>
              </a:rPr>
              <a:t> </a:t>
            </a:r>
            <a:r>
              <a:rPr sz="2700" spc="330" dirty="0">
                <a:solidFill>
                  <a:srgbClr val="565F6C"/>
                </a:solidFill>
                <a:latin typeface="Cambria"/>
                <a:cs typeface="Cambria"/>
              </a:rPr>
              <a:t>TEMEL </a:t>
            </a:r>
            <a:r>
              <a:rPr sz="2700" spc="-580" dirty="0">
                <a:solidFill>
                  <a:srgbClr val="565F6C"/>
                </a:solidFill>
                <a:latin typeface="Cambria"/>
                <a:cs typeface="Cambria"/>
              </a:rPr>
              <a:t> </a:t>
            </a:r>
            <a:r>
              <a:rPr sz="2700" spc="320" dirty="0">
                <a:solidFill>
                  <a:srgbClr val="565F6C"/>
                </a:solidFill>
                <a:latin typeface="Cambria"/>
                <a:cs typeface="Cambria"/>
              </a:rPr>
              <a:t>İLKELERİ</a:t>
            </a:r>
            <a:endParaRPr sz="2700">
              <a:latin typeface="Cambria"/>
              <a:cs typeface="Cambria"/>
            </a:endParaRPr>
          </a:p>
        </p:txBody>
      </p:sp>
      <p:sp>
        <p:nvSpPr>
          <p:cNvPr id="4" name="object 4"/>
          <p:cNvSpPr txBox="1">
            <a:spLocks noGrp="1"/>
          </p:cNvSpPr>
          <p:nvPr>
            <p:ph type="sldNum" sz="quarter" idx="12"/>
          </p:nvPr>
        </p:nvSpPr>
        <p:spPr>
          <a:prstGeom prst="rect">
            <a:avLst/>
          </a:prstGeom>
        </p:spPr>
        <p:txBody>
          <a:bodyPr vert="horz" wrap="square" lIns="0" tIns="0" rIns="0" bIns="0" rtlCol="0">
            <a:spAutoFit/>
          </a:bodyPr>
          <a:lstStyle/>
          <a:p>
            <a:pPr marL="38100">
              <a:lnSpc>
                <a:spcPts val="1650"/>
              </a:lnSpc>
            </a:pPr>
            <a:fld id="{81D60167-4931-47E6-BA6A-407CBD079E47}" type="slidenum">
              <a:rPr dirty="0"/>
              <a:t>13</a:t>
            </a:fld>
            <a:endParaRPr dirty="0"/>
          </a:p>
        </p:txBody>
      </p:sp>
      <p:sp>
        <p:nvSpPr>
          <p:cNvPr id="3" name="object 3"/>
          <p:cNvSpPr txBox="1"/>
          <p:nvPr/>
        </p:nvSpPr>
        <p:spPr>
          <a:xfrm>
            <a:off x="838200" y="1905000"/>
            <a:ext cx="7076440" cy="2228174"/>
          </a:xfrm>
          <a:prstGeom prst="rect">
            <a:avLst/>
          </a:prstGeom>
        </p:spPr>
        <p:txBody>
          <a:bodyPr vert="horz" wrap="square" lIns="0" tIns="12065" rIns="0" bIns="0" rtlCol="0">
            <a:spAutoFit/>
          </a:bodyPr>
          <a:lstStyle/>
          <a:p>
            <a:pPr marL="342900" indent="-342900" algn="l">
              <a:buFont typeface="+mj-lt"/>
              <a:buAutoNum type="arabicPeriod" startAt="7"/>
            </a:pPr>
            <a:r>
              <a:rPr lang="tr-TR" b="1" i="0">
                <a:solidFill>
                  <a:srgbClr val="0D0D0D"/>
                </a:solidFill>
                <a:effectLst/>
                <a:latin typeface="Söhne"/>
              </a:rPr>
              <a:t>Belirsizlik ve Dinamizm (Uncertainty and Dynamism):</a:t>
            </a:r>
            <a:endParaRPr lang="tr-TR" b="0" i="0">
              <a:solidFill>
                <a:srgbClr val="0D0D0D"/>
              </a:solidFill>
              <a:effectLst/>
              <a:latin typeface="Söhne"/>
            </a:endParaRPr>
          </a:p>
          <a:p>
            <a:pPr marL="742950" lvl="1" indent="-285750" algn="just">
              <a:buFont typeface="+mj-lt"/>
              <a:buAutoNum type="arabicPeriod"/>
            </a:pPr>
            <a:r>
              <a:rPr lang="tr-TR" b="0" i="0">
                <a:solidFill>
                  <a:srgbClr val="0D0D0D"/>
                </a:solidFill>
                <a:effectLst/>
                <a:latin typeface="Söhne"/>
              </a:rPr>
              <a:t>Sistem düşüncesi, belirsizlik ve değişkenlikle başa çıkabilme yeteneğini vurgular. Sistemler genellikle dinamiktir ve zaman içinde değişirler. Bu nedenle, sistemlerin dinamik ve belirsiz doğasını anlamak önemlidir.</a:t>
            </a:r>
          </a:p>
          <a:p>
            <a:pPr algn="l"/>
            <a:r>
              <a:rPr lang="tr-TR" b="0" i="0">
                <a:solidFill>
                  <a:srgbClr val="0D0D0D"/>
                </a:solidFill>
                <a:effectLst/>
                <a:latin typeface="Söhne"/>
              </a:rPr>
              <a:t>Bu ilkeler, sistem yaklaşımının temel prensiplerini oluşturur. Bu prensipler, karmaşık olayları daha iyi anlama, analiz etme ve etkili bir şekilde yönetme çabalarında kullanılır.</a:t>
            </a:r>
          </a:p>
        </p:txBody>
      </p:sp>
    </p:spTree>
    <p:extLst>
      <p:ext uri="{BB962C8B-B14F-4D97-AF65-F5344CB8AC3E}">
        <p14:creationId xmlns:p14="http://schemas.microsoft.com/office/powerpoint/2010/main" val="920626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bject 11"/>
          <p:cNvSpPr txBox="1">
            <a:spLocks noGrp="1"/>
          </p:cNvSpPr>
          <p:nvPr>
            <p:ph type="title"/>
          </p:nvPr>
        </p:nvSpPr>
        <p:spPr>
          <a:xfrm>
            <a:off x="535940" y="795654"/>
            <a:ext cx="6718300" cy="574040"/>
          </a:xfrm>
          <a:prstGeom prst="rect">
            <a:avLst/>
          </a:prstGeom>
        </p:spPr>
        <p:txBody>
          <a:bodyPr vert="horz" wrap="square" lIns="0" tIns="12700" rIns="0" bIns="0" rtlCol="0">
            <a:spAutoFit/>
          </a:bodyPr>
          <a:lstStyle/>
          <a:p>
            <a:pPr marL="12700" algn="ctr">
              <a:lnSpc>
                <a:spcPct val="100000"/>
              </a:lnSpc>
              <a:spcBef>
                <a:spcPts val="100"/>
              </a:spcBef>
            </a:pPr>
            <a:r>
              <a:rPr sz="3600" spc="15" dirty="0"/>
              <a:t>S</a:t>
            </a:r>
            <a:r>
              <a:rPr spc="15" dirty="0"/>
              <a:t>İSTEM</a:t>
            </a:r>
            <a:r>
              <a:rPr spc="155" dirty="0"/>
              <a:t> </a:t>
            </a:r>
            <a:r>
              <a:rPr sz="3600" spc="-25" dirty="0"/>
              <a:t>K</a:t>
            </a:r>
            <a:r>
              <a:rPr spc="-25" dirty="0"/>
              <a:t>AVRAMININ</a:t>
            </a:r>
            <a:r>
              <a:rPr spc="180" dirty="0"/>
              <a:t> </a:t>
            </a:r>
            <a:r>
              <a:rPr sz="3600" spc="-150" dirty="0"/>
              <a:t>O</a:t>
            </a:r>
            <a:r>
              <a:rPr spc="-150" dirty="0"/>
              <a:t>RTAYA</a:t>
            </a:r>
            <a:r>
              <a:rPr spc="5" dirty="0"/>
              <a:t> </a:t>
            </a:r>
            <a:r>
              <a:rPr sz="3600" spc="10" dirty="0"/>
              <a:t>Ç</a:t>
            </a:r>
            <a:r>
              <a:rPr spc="10" dirty="0"/>
              <a:t>IKIŞI</a:t>
            </a:r>
            <a:endParaRPr sz="3600"/>
          </a:p>
        </p:txBody>
      </p:sp>
      <p:graphicFrame>
        <p:nvGraphicFramePr>
          <p:cNvPr id="17" name="object 13">
            <a:extLst>
              <a:ext uri="{FF2B5EF4-FFF2-40B4-BE49-F238E27FC236}">
                <a16:creationId xmlns:a16="http://schemas.microsoft.com/office/drawing/2014/main" id="{6FB7C369-42AC-2267-011A-917953097186}"/>
              </a:ext>
            </a:extLst>
          </p:cNvPr>
          <p:cNvGraphicFramePr>
            <a:graphicFrameLocks noGrp="1"/>
          </p:cNvGraphicFramePr>
          <p:nvPr>
            <p:ph idx="1"/>
            <p:extLst>
              <p:ext uri="{D42A27DB-BD31-4B8C-83A1-F6EECF244321}">
                <p14:modId xmlns:p14="http://schemas.microsoft.com/office/powerpoint/2010/main" val="3720109643"/>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object 12"/>
          <p:cNvSpPr txBox="1"/>
          <p:nvPr/>
        </p:nvSpPr>
        <p:spPr>
          <a:xfrm>
            <a:off x="691692" y="1622501"/>
            <a:ext cx="7801609" cy="1103507"/>
          </a:xfrm>
          <a:prstGeom prst="rect">
            <a:avLst/>
          </a:prstGeom>
        </p:spPr>
        <p:txBody>
          <a:bodyPr vert="horz" wrap="square" lIns="0" tIns="13335" rIns="0" bIns="0" rtlCol="0">
            <a:spAutoFit/>
          </a:bodyPr>
          <a:lstStyle/>
          <a:p>
            <a:pPr marL="12700">
              <a:spcBef>
                <a:spcPts val="105"/>
              </a:spcBef>
              <a:tabLst>
                <a:tab pos="1013460" algn="l"/>
                <a:tab pos="2821305" algn="l"/>
                <a:tab pos="3759200" algn="l"/>
                <a:tab pos="5150485" algn="l"/>
                <a:tab pos="6055995" algn="l"/>
                <a:tab pos="6766559" algn="l"/>
              </a:tabLst>
            </a:pPr>
            <a:r>
              <a:rPr sz="2300" dirty="0">
                <a:latin typeface="Times New Roman"/>
                <a:cs typeface="Times New Roman"/>
              </a:rPr>
              <a:t>Sistem	düşüncesinin,	</a:t>
            </a:r>
            <a:r>
              <a:rPr sz="2300" spc="-5" dirty="0">
                <a:latin typeface="Times New Roman"/>
                <a:cs typeface="Times New Roman"/>
              </a:rPr>
              <a:t>ortaya	</a:t>
            </a:r>
            <a:r>
              <a:rPr sz="2300" dirty="0">
                <a:latin typeface="Times New Roman"/>
                <a:cs typeface="Times New Roman"/>
              </a:rPr>
              <a:t>çıkmasına	neden	</a:t>
            </a:r>
            <a:r>
              <a:rPr sz="2300" spc="-5" dirty="0">
                <a:latin typeface="Times New Roman"/>
                <a:cs typeface="Times New Roman"/>
              </a:rPr>
              <a:t>olan</a:t>
            </a:r>
            <a:r>
              <a:rPr sz="2300" spc="-5">
                <a:latin typeface="Times New Roman"/>
                <a:cs typeface="Times New Roman"/>
              </a:rPr>
              <a:t>	etmenler</a:t>
            </a:r>
            <a:r>
              <a:rPr lang="tr-TR" sz="2300" spc="-5">
                <a:latin typeface="Times New Roman"/>
                <a:cs typeface="Times New Roman"/>
              </a:rPr>
              <a:t> </a:t>
            </a:r>
            <a:r>
              <a:rPr lang="en-US" sz="2400"/>
              <a:t>aşağıdaki gibi toparlanabilir:</a:t>
            </a:r>
          </a:p>
          <a:p>
            <a:pPr marL="12700">
              <a:lnSpc>
                <a:spcPct val="100000"/>
              </a:lnSpc>
              <a:spcBef>
                <a:spcPts val="105"/>
              </a:spcBef>
              <a:tabLst>
                <a:tab pos="1013460" algn="l"/>
                <a:tab pos="2821305" algn="l"/>
                <a:tab pos="3759200" algn="l"/>
                <a:tab pos="5150485" algn="l"/>
                <a:tab pos="6055995" algn="l"/>
                <a:tab pos="6766559" algn="l"/>
              </a:tabLst>
            </a:pPr>
            <a:endParaRPr sz="2300">
              <a:latin typeface="Times New Roman"/>
              <a:cs typeface="Times New Roman"/>
            </a:endParaRPr>
          </a:p>
        </p:txBody>
      </p:sp>
      <p:sp>
        <p:nvSpPr>
          <p:cNvPr id="15" name="object 15"/>
          <p:cNvSpPr txBox="1"/>
          <p:nvPr/>
        </p:nvSpPr>
        <p:spPr>
          <a:xfrm>
            <a:off x="8372982" y="5870549"/>
            <a:ext cx="125095" cy="239395"/>
          </a:xfrm>
          <a:prstGeom prst="rect">
            <a:avLst/>
          </a:prstGeom>
        </p:spPr>
        <p:txBody>
          <a:bodyPr vert="horz" wrap="square" lIns="0" tIns="12700" rIns="0" bIns="0" rtlCol="0">
            <a:spAutoFit/>
          </a:bodyPr>
          <a:lstStyle/>
          <a:p>
            <a:pPr marL="12700">
              <a:lnSpc>
                <a:spcPct val="100000"/>
              </a:lnSpc>
              <a:spcBef>
                <a:spcPts val="100"/>
              </a:spcBef>
            </a:pPr>
            <a:r>
              <a:rPr sz="1400" b="1" dirty="0">
                <a:solidFill>
                  <a:srgbClr val="FFFFFF"/>
                </a:solidFill>
                <a:latin typeface="Arial"/>
                <a:cs typeface="Arial"/>
              </a:rPr>
              <a:t>8</a:t>
            </a:r>
            <a:endParaRPr sz="1400">
              <a:latin typeface="Arial"/>
              <a:cs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3" name="Group 12">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397" y="508838"/>
            <a:ext cx="3913467" cy="6239661"/>
            <a:chOff x="-19221" y="251144"/>
            <a:chExt cx="5217958" cy="6239661"/>
          </a:xfrm>
        </p:grpSpPr>
        <p:sp>
          <p:nvSpPr>
            <p:cNvPr id="14" name="Freeform: Shape 13">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object 2"/>
          <p:cNvSpPr txBox="1">
            <a:spLocks noGrp="1"/>
          </p:cNvSpPr>
          <p:nvPr>
            <p:ph type="title"/>
          </p:nvPr>
        </p:nvSpPr>
        <p:spPr>
          <a:xfrm>
            <a:off x="480060" y="1243013"/>
            <a:ext cx="2891790" cy="4371974"/>
          </a:xfrm>
          <a:prstGeom prst="rect">
            <a:avLst/>
          </a:prstGeom>
        </p:spPr>
        <p:txBody>
          <a:bodyPr vert="horz" lIns="91440" tIns="45720" rIns="91440" bIns="45720" rtlCol="0" anchor="ctr">
            <a:normAutofit/>
          </a:bodyPr>
          <a:lstStyle/>
          <a:p>
            <a:pPr marL="12700" defTabSz="914400"/>
            <a:r>
              <a:rPr lang="en-US" sz="3100" kern="1200" spc="285">
                <a:solidFill>
                  <a:schemeClr val="tx2"/>
                </a:solidFill>
                <a:latin typeface="+mj-lt"/>
                <a:ea typeface="+mj-ea"/>
                <a:cs typeface="+mj-cs"/>
              </a:rPr>
              <a:t>SİSTEM BİLEŞENLERİ</a:t>
            </a:r>
            <a:endParaRPr lang="en-US" sz="3100" kern="1200">
              <a:solidFill>
                <a:schemeClr val="tx2"/>
              </a:solidFill>
              <a:latin typeface="+mj-lt"/>
              <a:ea typeface="+mj-ea"/>
              <a:cs typeface="+mj-cs"/>
            </a:endParaRPr>
          </a:p>
        </p:txBody>
      </p:sp>
      <p:sp>
        <p:nvSpPr>
          <p:cNvPr id="3" name="object 3"/>
          <p:cNvSpPr txBox="1"/>
          <p:nvPr/>
        </p:nvSpPr>
        <p:spPr>
          <a:xfrm>
            <a:off x="3851682" y="804672"/>
            <a:ext cx="5139918" cy="5230368"/>
          </a:xfrm>
          <a:prstGeom prst="rect">
            <a:avLst/>
          </a:prstGeom>
        </p:spPr>
        <p:txBody>
          <a:bodyPr vert="horz" lIns="91440" tIns="45720" rIns="91440" bIns="45720" rtlCol="0" anchor="ctr">
            <a:normAutofit/>
          </a:bodyPr>
          <a:lstStyle/>
          <a:p>
            <a:pPr marL="287020" indent="-228600" algn="just">
              <a:lnSpc>
                <a:spcPct val="90000"/>
              </a:lnSpc>
              <a:spcBef>
                <a:spcPts val="100"/>
              </a:spcBef>
              <a:buClr>
                <a:srgbClr val="FD8537"/>
              </a:buClr>
              <a:buSzPct val="68750"/>
              <a:buFont typeface="Arial" panose="020B0604020202020204" pitchFamily="34" charset="0"/>
              <a:buChar char="•"/>
              <a:tabLst>
                <a:tab pos="286385" algn="l"/>
                <a:tab pos="287020" algn="l"/>
              </a:tabLst>
            </a:pPr>
            <a:r>
              <a:rPr lang="en-US" sz="1600" spc="90">
                <a:solidFill>
                  <a:schemeClr val="tx2"/>
                </a:solidFill>
              </a:rPr>
              <a:t>Çevremizde</a:t>
            </a:r>
            <a:r>
              <a:rPr lang="en-US" sz="1600" spc="135">
                <a:solidFill>
                  <a:schemeClr val="tx2"/>
                </a:solidFill>
              </a:rPr>
              <a:t> </a:t>
            </a:r>
            <a:r>
              <a:rPr lang="en-US" sz="1600" spc="50">
                <a:solidFill>
                  <a:schemeClr val="tx2"/>
                </a:solidFill>
              </a:rPr>
              <a:t>olup</a:t>
            </a:r>
            <a:r>
              <a:rPr lang="en-US" sz="1600" spc="120">
                <a:solidFill>
                  <a:schemeClr val="tx2"/>
                </a:solidFill>
              </a:rPr>
              <a:t> </a:t>
            </a:r>
            <a:r>
              <a:rPr lang="en-US" sz="1600" spc="70">
                <a:solidFill>
                  <a:schemeClr val="tx2"/>
                </a:solidFill>
              </a:rPr>
              <a:t>biten</a:t>
            </a:r>
            <a:r>
              <a:rPr lang="en-US" sz="1600" spc="120">
                <a:solidFill>
                  <a:schemeClr val="tx2"/>
                </a:solidFill>
              </a:rPr>
              <a:t> </a:t>
            </a:r>
            <a:r>
              <a:rPr lang="en-US" sz="1600" spc="80">
                <a:solidFill>
                  <a:schemeClr val="tx2"/>
                </a:solidFill>
              </a:rPr>
              <a:t>her</a:t>
            </a:r>
            <a:r>
              <a:rPr lang="en-US" sz="1600" spc="130">
                <a:solidFill>
                  <a:schemeClr val="tx2"/>
                </a:solidFill>
              </a:rPr>
              <a:t> </a:t>
            </a:r>
            <a:r>
              <a:rPr lang="en-US" sz="1600" spc="110">
                <a:solidFill>
                  <a:schemeClr val="tx2"/>
                </a:solidFill>
              </a:rPr>
              <a:t>türlü </a:t>
            </a:r>
            <a:r>
              <a:rPr lang="en-US" sz="1600" spc="100">
                <a:solidFill>
                  <a:schemeClr val="tx2"/>
                </a:solidFill>
              </a:rPr>
              <a:t>faaliyet</a:t>
            </a:r>
            <a:r>
              <a:rPr lang="en-US" sz="1600" spc="135">
                <a:solidFill>
                  <a:schemeClr val="tx2"/>
                </a:solidFill>
              </a:rPr>
              <a:t> </a:t>
            </a:r>
            <a:r>
              <a:rPr lang="en-US" sz="1600" spc="55">
                <a:solidFill>
                  <a:schemeClr val="tx2"/>
                </a:solidFill>
              </a:rPr>
              <a:t>bir</a:t>
            </a:r>
            <a:r>
              <a:rPr lang="en-US" sz="1600" spc="125">
                <a:solidFill>
                  <a:schemeClr val="tx2"/>
                </a:solidFill>
              </a:rPr>
              <a:t> </a:t>
            </a:r>
            <a:r>
              <a:rPr lang="en-US" sz="1600" spc="90">
                <a:solidFill>
                  <a:schemeClr val="tx2"/>
                </a:solidFill>
              </a:rPr>
              <a:t>system</a:t>
            </a:r>
            <a:r>
              <a:rPr lang="tr-TR" sz="1600">
                <a:solidFill>
                  <a:schemeClr val="tx2"/>
                </a:solidFill>
              </a:rPr>
              <a:t> </a:t>
            </a:r>
            <a:r>
              <a:rPr lang="en-US" sz="1600" spc="95">
                <a:solidFill>
                  <a:schemeClr val="tx2"/>
                </a:solidFill>
              </a:rPr>
              <a:t>olarak</a:t>
            </a:r>
            <a:r>
              <a:rPr lang="en-US" sz="1600" spc="120">
                <a:solidFill>
                  <a:schemeClr val="tx2"/>
                </a:solidFill>
              </a:rPr>
              <a:t> </a:t>
            </a:r>
            <a:r>
              <a:rPr lang="en-US" sz="1600" spc="90">
                <a:solidFill>
                  <a:schemeClr val="tx2"/>
                </a:solidFill>
              </a:rPr>
              <a:t>düşünülebilir.</a:t>
            </a:r>
            <a:endParaRPr lang="en-US" sz="1600">
              <a:solidFill>
                <a:schemeClr val="tx2"/>
              </a:solidFill>
            </a:endParaRPr>
          </a:p>
          <a:p>
            <a:pPr marL="287020" marR="864235" indent="-228600" algn="just">
              <a:lnSpc>
                <a:spcPct val="90000"/>
              </a:lnSpc>
              <a:spcBef>
                <a:spcPts val="600"/>
              </a:spcBef>
              <a:buClr>
                <a:srgbClr val="FD8537"/>
              </a:buClr>
              <a:buSzPct val="68750"/>
              <a:buFont typeface="Arial" panose="020B0604020202020204" pitchFamily="34" charset="0"/>
              <a:buChar char="•"/>
              <a:tabLst>
                <a:tab pos="286385" algn="l"/>
                <a:tab pos="287020" algn="l"/>
              </a:tabLst>
            </a:pPr>
            <a:r>
              <a:rPr lang="en-US" sz="1600" spc="130">
                <a:solidFill>
                  <a:schemeClr val="tx2"/>
                </a:solidFill>
              </a:rPr>
              <a:t>Sistem </a:t>
            </a:r>
            <a:r>
              <a:rPr lang="en-US" sz="1600" spc="95">
                <a:solidFill>
                  <a:schemeClr val="tx2"/>
                </a:solidFill>
              </a:rPr>
              <a:t>olarak</a:t>
            </a:r>
            <a:r>
              <a:rPr lang="tr-TR" sz="1600" spc="130">
                <a:solidFill>
                  <a:schemeClr val="tx2"/>
                </a:solidFill>
              </a:rPr>
              <a:t> </a:t>
            </a:r>
            <a:r>
              <a:rPr lang="en-US" sz="1600" spc="100">
                <a:solidFill>
                  <a:schemeClr val="tx2"/>
                </a:solidFill>
              </a:rPr>
              <a:t>adlandırılan</a:t>
            </a:r>
            <a:r>
              <a:rPr lang="en-US" sz="1600" spc="95">
                <a:solidFill>
                  <a:schemeClr val="tx2"/>
                </a:solidFill>
              </a:rPr>
              <a:t> </a:t>
            </a:r>
            <a:r>
              <a:rPr lang="en-US" sz="1600" spc="125">
                <a:solidFill>
                  <a:schemeClr val="tx2"/>
                </a:solidFill>
              </a:rPr>
              <a:t>tüm</a:t>
            </a:r>
            <a:r>
              <a:rPr lang="tr-TR" sz="1600" spc="130">
                <a:solidFill>
                  <a:schemeClr val="tx2"/>
                </a:solidFill>
              </a:rPr>
              <a:t> </a:t>
            </a:r>
            <a:r>
              <a:rPr lang="en-US" sz="1600" spc="120">
                <a:solidFill>
                  <a:schemeClr val="tx2"/>
                </a:solidFill>
              </a:rPr>
              <a:t>kavramların </a:t>
            </a:r>
            <a:r>
              <a:rPr lang="en-US" sz="1600" spc="-515">
                <a:solidFill>
                  <a:schemeClr val="tx2"/>
                </a:solidFill>
              </a:rPr>
              <a:t> </a:t>
            </a:r>
            <a:r>
              <a:rPr lang="en-US" sz="1600" spc="65">
                <a:solidFill>
                  <a:schemeClr val="tx2"/>
                </a:solidFill>
              </a:rPr>
              <a:t>içerdiği</a:t>
            </a:r>
            <a:r>
              <a:rPr lang="en-US" sz="1600" spc="95">
                <a:solidFill>
                  <a:schemeClr val="tx2"/>
                </a:solidFill>
              </a:rPr>
              <a:t> </a:t>
            </a:r>
            <a:r>
              <a:rPr lang="en-US" sz="1600" spc="85">
                <a:solidFill>
                  <a:schemeClr val="tx2"/>
                </a:solidFill>
              </a:rPr>
              <a:t>ortak</a:t>
            </a:r>
            <a:r>
              <a:rPr lang="en-US" sz="1600" spc="140">
                <a:solidFill>
                  <a:schemeClr val="tx2"/>
                </a:solidFill>
              </a:rPr>
              <a:t> </a:t>
            </a:r>
            <a:r>
              <a:rPr lang="en-US" sz="1600" spc="100">
                <a:solidFill>
                  <a:schemeClr val="tx2"/>
                </a:solidFill>
              </a:rPr>
              <a:t>noktalar</a:t>
            </a:r>
            <a:r>
              <a:rPr lang="tr-TR" sz="1600" spc="125">
                <a:solidFill>
                  <a:schemeClr val="tx2"/>
                </a:solidFill>
              </a:rPr>
              <a:t> </a:t>
            </a:r>
            <a:r>
              <a:rPr lang="en-US" sz="1600" spc="80">
                <a:solidFill>
                  <a:schemeClr val="tx2"/>
                </a:solidFill>
              </a:rPr>
              <a:t>vardır</a:t>
            </a:r>
            <a:r>
              <a:rPr lang="en-US" sz="1600" spc="120">
                <a:solidFill>
                  <a:schemeClr val="tx2"/>
                </a:solidFill>
              </a:rPr>
              <a:t> </a:t>
            </a:r>
            <a:r>
              <a:rPr lang="en-US" sz="1600" spc="30">
                <a:solidFill>
                  <a:schemeClr val="tx2"/>
                </a:solidFill>
              </a:rPr>
              <a:t>;</a:t>
            </a:r>
          </a:p>
          <a:p>
            <a:pPr marL="287020" marR="864235" indent="-228600">
              <a:lnSpc>
                <a:spcPct val="90000"/>
              </a:lnSpc>
              <a:spcBef>
                <a:spcPts val="600"/>
              </a:spcBef>
              <a:buClr>
                <a:srgbClr val="FD8537"/>
              </a:buClr>
              <a:buSzPct val="68750"/>
              <a:buFont typeface="Arial" panose="020B0604020202020204" pitchFamily="34" charset="0"/>
              <a:buChar char="•"/>
              <a:tabLst>
                <a:tab pos="286385" algn="l"/>
                <a:tab pos="287020" algn="l"/>
              </a:tabLst>
            </a:pPr>
            <a:endParaRPr lang="en-US" sz="1600">
              <a:solidFill>
                <a:schemeClr val="tx2"/>
              </a:solidFill>
            </a:endParaRPr>
          </a:p>
          <a:p>
            <a:pPr marL="367665" indent="-228600">
              <a:lnSpc>
                <a:spcPct val="90000"/>
              </a:lnSpc>
              <a:spcBef>
                <a:spcPts val="585"/>
              </a:spcBef>
              <a:buFont typeface="Arial" panose="020B0604020202020204" pitchFamily="34" charset="0"/>
              <a:buChar char="•"/>
              <a:tabLst>
                <a:tab pos="368300" algn="l"/>
              </a:tabLst>
            </a:pPr>
            <a:r>
              <a:rPr lang="en-US" sz="1600" b="1" spc="215">
                <a:solidFill>
                  <a:schemeClr val="tx2"/>
                </a:solidFill>
              </a:rPr>
              <a:t>Öğe</a:t>
            </a:r>
            <a:r>
              <a:rPr lang="en-US" sz="1600" b="1" spc="150">
                <a:solidFill>
                  <a:schemeClr val="tx2"/>
                </a:solidFill>
              </a:rPr>
              <a:t> </a:t>
            </a:r>
            <a:r>
              <a:rPr lang="en-US" sz="1600" spc="30">
                <a:solidFill>
                  <a:schemeClr val="tx2"/>
                </a:solidFill>
              </a:rPr>
              <a:t>:</a:t>
            </a:r>
            <a:r>
              <a:rPr lang="en-US" sz="1600" spc="120">
                <a:solidFill>
                  <a:schemeClr val="tx2"/>
                </a:solidFill>
              </a:rPr>
              <a:t> </a:t>
            </a:r>
            <a:r>
              <a:rPr lang="en-US" sz="1600" spc="130">
                <a:solidFill>
                  <a:schemeClr val="tx2"/>
                </a:solidFill>
              </a:rPr>
              <a:t>Sistem</a:t>
            </a:r>
            <a:r>
              <a:rPr lang="en-US" sz="1600" spc="135">
                <a:solidFill>
                  <a:schemeClr val="tx2"/>
                </a:solidFill>
              </a:rPr>
              <a:t> </a:t>
            </a:r>
            <a:r>
              <a:rPr lang="en-US" sz="1600" spc="75">
                <a:solidFill>
                  <a:schemeClr val="tx2"/>
                </a:solidFill>
              </a:rPr>
              <a:t>içindeki</a:t>
            </a:r>
            <a:r>
              <a:rPr lang="en-US" sz="1600" spc="90">
                <a:solidFill>
                  <a:schemeClr val="tx2"/>
                </a:solidFill>
              </a:rPr>
              <a:t> </a:t>
            </a:r>
            <a:r>
              <a:rPr lang="en-US" sz="1600" spc="105">
                <a:solidFill>
                  <a:schemeClr val="tx2"/>
                </a:solidFill>
              </a:rPr>
              <a:t>herhangi</a:t>
            </a:r>
            <a:r>
              <a:rPr lang="en-US" sz="1600" spc="120">
                <a:solidFill>
                  <a:schemeClr val="tx2"/>
                </a:solidFill>
              </a:rPr>
              <a:t> </a:t>
            </a:r>
            <a:r>
              <a:rPr lang="en-US" sz="1600" spc="55">
                <a:solidFill>
                  <a:schemeClr val="tx2"/>
                </a:solidFill>
              </a:rPr>
              <a:t>bir</a:t>
            </a:r>
            <a:r>
              <a:rPr lang="en-US" sz="1600" spc="125">
                <a:solidFill>
                  <a:schemeClr val="tx2"/>
                </a:solidFill>
              </a:rPr>
              <a:t> </a:t>
            </a:r>
            <a:r>
              <a:rPr lang="en-US" sz="1600" spc="75">
                <a:solidFill>
                  <a:schemeClr val="tx2"/>
                </a:solidFill>
              </a:rPr>
              <a:t>nesne</a:t>
            </a:r>
            <a:endParaRPr lang="en-US" sz="1600">
              <a:solidFill>
                <a:schemeClr val="tx2"/>
              </a:solidFill>
            </a:endParaRPr>
          </a:p>
          <a:p>
            <a:pPr marL="367665" indent="-228600">
              <a:lnSpc>
                <a:spcPct val="90000"/>
              </a:lnSpc>
              <a:spcBef>
                <a:spcPts val="605"/>
              </a:spcBef>
              <a:buFont typeface="Arial" panose="020B0604020202020204" pitchFamily="34" charset="0"/>
              <a:buChar char="•"/>
              <a:tabLst>
                <a:tab pos="368300" algn="l"/>
              </a:tabLst>
            </a:pPr>
            <a:r>
              <a:rPr lang="en-US" sz="1600" b="1" spc="150">
                <a:solidFill>
                  <a:schemeClr val="tx2"/>
                </a:solidFill>
              </a:rPr>
              <a:t>Özellik</a:t>
            </a:r>
            <a:r>
              <a:rPr lang="en-US" sz="1600" b="1" spc="130">
                <a:solidFill>
                  <a:schemeClr val="tx2"/>
                </a:solidFill>
              </a:rPr>
              <a:t> </a:t>
            </a:r>
            <a:r>
              <a:rPr lang="en-US" sz="1600" spc="30">
                <a:solidFill>
                  <a:schemeClr val="tx2"/>
                </a:solidFill>
              </a:rPr>
              <a:t>:</a:t>
            </a:r>
            <a:r>
              <a:rPr lang="en-US" sz="1600" spc="114">
                <a:solidFill>
                  <a:schemeClr val="tx2"/>
                </a:solidFill>
              </a:rPr>
              <a:t> </a:t>
            </a:r>
            <a:r>
              <a:rPr lang="en-US" sz="1600" spc="130">
                <a:solidFill>
                  <a:schemeClr val="tx2"/>
                </a:solidFill>
              </a:rPr>
              <a:t>Sistem</a:t>
            </a:r>
            <a:r>
              <a:rPr lang="en-US" sz="1600" spc="125">
                <a:solidFill>
                  <a:schemeClr val="tx2"/>
                </a:solidFill>
              </a:rPr>
              <a:t> </a:t>
            </a:r>
            <a:r>
              <a:rPr lang="en-US" sz="1600" spc="80">
                <a:solidFill>
                  <a:schemeClr val="tx2"/>
                </a:solidFill>
              </a:rPr>
              <a:t>içindeki</a:t>
            </a:r>
            <a:r>
              <a:rPr lang="en-US" sz="1600" spc="100">
                <a:solidFill>
                  <a:schemeClr val="tx2"/>
                </a:solidFill>
              </a:rPr>
              <a:t> </a:t>
            </a:r>
            <a:r>
              <a:rPr lang="en-US" sz="1600" spc="60">
                <a:solidFill>
                  <a:schemeClr val="tx2"/>
                </a:solidFill>
              </a:rPr>
              <a:t>öğelerin</a:t>
            </a:r>
            <a:r>
              <a:rPr lang="en-US" sz="1600" spc="100">
                <a:solidFill>
                  <a:schemeClr val="tx2"/>
                </a:solidFill>
              </a:rPr>
              <a:t> </a:t>
            </a:r>
            <a:r>
              <a:rPr lang="en-US" sz="1600" spc="70">
                <a:solidFill>
                  <a:schemeClr val="tx2"/>
                </a:solidFill>
              </a:rPr>
              <a:t>özellikleri</a:t>
            </a:r>
            <a:endParaRPr lang="en-US" sz="1600">
              <a:solidFill>
                <a:schemeClr val="tx2"/>
              </a:solidFill>
            </a:endParaRPr>
          </a:p>
          <a:p>
            <a:pPr marL="367665" indent="-228600">
              <a:lnSpc>
                <a:spcPct val="90000"/>
              </a:lnSpc>
              <a:spcBef>
                <a:spcPts val="600"/>
              </a:spcBef>
              <a:buFont typeface="Arial" panose="020B0604020202020204" pitchFamily="34" charset="0"/>
              <a:buChar char="•"/>
              <a:tabLst>
                <a:tab pos="368300" algn="l"/>
              </a:tabLst>
            </a:pPr>
            <a:r>
              <a:rPr lang="en-US" sz="1600" b="1" spc="175">
                <a:solidFill>
                  <a:schemeClr val="tx2"/>
                </a:solidFill>
              </a:rPr>
              <a:t>Faaliyet</a:t>
            </a:r>
            <a:r>
              <a:rPr lang="en-US" sz="1600" b="1" spc="150">
                <a:solidFill>
                  <a:schemeClr val="tx2"/>
                </a:solidFill>
              </a:rPr>
              <a:t> </a:t>
            </a:r>
            <a:r>
              <a:rPr lang="en-US" sz="1600" spc="30">
                <a:solidFill>
                  <a:schemeClr val="tx2"/>
                </a:solidFill>
              </a:rPr>
              <a:t>:</a:t>
            </a:r>
            <a:r>
              <a:rPr lang="en-US" sz="1600" spc="125">
                <a:solidFill>
                  <a:schemeClr val="tx2"/>
                </a:solidFill>
              </a:rPr>
              <a:t> </a:t>
            </a:r>
            <a:r>
              <a:rPr lang="en-US" sz="1600" spc="105">
                <a:solidFill>
                  <a:schemeClr val="tx2"/>
                </a:solidFill>
              </a:rPr>
              <a:t>Sistemde</a:t>
            </a:r>
            <a:r>
              <a:rPr lang="en-US" sz="1600" spc="120">
                <a:solidFill>
                  <a:schemeClr val="tx2"/>
                </a:solidFill>
              </a:rPr>
              <a:t> </a:t>
            </a:r>
            <a:r>
              <a:rPr lang="en-US" sz="1600" spc="75">
                <a:solidFill>
                  <a:schemeClr val="tx2"/>
                </a:solidFill>
              </a:rPr>
              <a:t>değişimi</a:t>
            </a:r>
            <a:r>
              <a:rPr lang="en-US" sz="1600" spc="120">
                <a:solidFill>
                  <a:schemeClr val="tx2"/>
                </a:solidFill>
              </a:rPr>
              <a:t> sağlayan</a:t>
            </a:r>
            <a:r>
              <a:rPr lang="en-US" sz="1600" spc="135">
                <a:solidFill>
                  <a:schemeClr val="tx2"/>
                </a:solidFill>
              </a:rPr>
              <a:t> </a:t>
            </a:r>
            <a:r>
              <a:rPr lang="en-US" sz="1600" spc="65">
                <a:solidFill>
                  <a:schemeClr val="tx2"/>
                </a:solidFill>
              </a:rPr>
              <a:t>süreçler</a:t>
            </a:r>
            <a:endParaRPr lang="en-US" sz="1600">
              <a:solidFill>
                <a:schemeClr val="tx2"/>
              </a:solidFill>
            </a:endParaRPr>
          </a:p>
          <a:p>
            <a:pPr marL="367665" indent="-228600">
              <a:lnSpc>
                <a:spcPct val="90000"/>
              </a:lnSpc>
              <a:spcBef>
                <a:spcPts val="600"/>
              </a:spcBef>
              <a:buFont typeface="Arial" panose="020B0604020202020204" pitchFamily="34" charset="0"/>
              <a:buChar char="•"/>
              <a:tabLst>
                <a:tab pos="368300" algn="l"/>
              </a:tabLst>
            </a:pPr>
            <a:r>
              <a:rPr lang="en-US" sz="1600" b="1" spc="210">
                <a:solidFill>
                  <a:schemeClr val="tx2"/>
                </a:solidFill>
              </a:rPr>
              <a:t>Durum</a:t>
            </a:r>
            <a:r>
              <a:rPr lang="en-US" sz="1600" b="1" spc="140">
                <a:solidFill>
                  <a:schemeClr val="tx2"/>
                </a:solidFill>
              </a:rPr>
              <a:t> </a:t>
            </a:r>
            <a:r>
              <a:rPr lang="en-US" sz="1600" spc="30">
                <a:solidFill>
                  <a:schemeClr val="tx2"/>
                </a:solidFill>
              </a:rPr>
              <a:t>:</a:t>
            </a:r>
            <a:r>
              <a:rPr lang="en-US" sz="1600" spc="140">
                <a:solidFill>
                  <a:schemeClr val="tx2"/>
                </a:solidFill>
              </a:rPr>
              <a:t> </a:t>
            </a:r>
            <a:r>
              <a:rPr lang="en-US" sz="1600" spc="114">
                <a:solidFill>
                  <a:schemeClr val="tx2"/>
                </a:solidFill>
              </a:rPr>
              <a:t>Belli</a:t>
            </a:r>
            <a:r>
              <a:rPr lang="en-US" sz="1600" spc="110">
                <a:solidFill>
                  <a:schemeClr val="tx2"/>
                </a:solidFill>
              </a:rPr>
              <a:t> </a:t>
            </a:r>
            <a:r>
              <a:rPr lang="en-US" sz="1600" spc="55">
                <a:solidFill>
                  <a:schemeClr val="tx2"/>
                </a:solidFill>
              </a:rPr>
              <a:t>bir</a:t>
            </a:r>
            <a:r>
              <a:rPr lang="en-US" sz="1600" spc="125">
                <a:solidFill>
                  <a:schemeClr val="tx2"/>
                </a:solidFill>
              </a:rPr>
              <a:t> zaman</a:t>
            </a:r>
            <a:r>
              <a:rPr lang="en-US" sz="1600" spc="130">
                <a:solidFill>
                  <a:schemeClr val="tx2"/>
                </a:solidFill>
              </a:rPr>
              <a:t> </a:t>
            </a:r>
            <a:r>
              <a:rPr lang="en-US" sz="1600" spc="105">
                <a:solidFill>
                  <a:schemeClr val="tx2"/>
                </a:solidFill>
              </a:rPr>
              <a:t>noktasına</a:t>
            </a:r>
            <a:r>
              <a:rPr lang="en-US" sz="1600" spc="120">
                <a:solidFill>
                  <a:schemeClr val="tx2"/>
                </a:solidFill>
              </a:rPr>
              <a:t> </a:t>
            </a:r>
            <a:r>
              <a:rPr lang="en-US" sz="1600" spc="95">
                <a:solidFill>
                  <a:schemeClr val="tx2"/>
                </a:solidFill>
              </a:rPr>
              <a:t>sistemin</a:t>
            </a:r>
            <a:r>
              <a:rPr lang="en-US" sz="1600" spc="100">
                <a:solidFill>
                  <a:schemeClr val="tx2"/>
                </a:solidFill>
              </a:rPr>
              <a:t> </a:t>
            </a:r>
            <a:r>
              <a:rPr lang="en-US" sz="1600" spc="55">
                <a:solidFill>
                  <a:schemeClr val="tx2"/>
                </a:solidFill>
              </a:rPr>
              <a:t>öğe,</a:t>
            </a:r>
            <a:r>
              <a:rPr lang="tr-TR" sz="1600">
                <a:solidFill>
                  <a:schemeClr val="tx2"/>
                </a:solidFill>
              </a:rPr>
              <a:t> </a:t>
            </a:r>
            <a:r>
              <a:rPr lang="en-US" sz="1600" spc="100">
                <a:solidFill>
                  <a:schemeClr val="tx2"/>
                </a:solidFill>
              </a:rPr>
              <a:t>nitelik </a:t>
            </a:r>
            <a:r>
              <a:rPr lang="en-US" sz="1600" spc="50">
                <a:solidFill>
                  <a:schemeClr val="tx2"/>
                </a:solidFill>
              </a:rPr>
              <a:t>ve</a:t>
            </a:r>
            <a:r>
              <a:rPr lang="en-US" sz="1600" spc="130">
                <a:solidFill>
                  <a:schemeClr val="tx2"/>
                </a:solidFill>
              </a:rPr>
              <a:t> </a:t>
            </a:r>
            <a:r>
              <a:rPr lang="en-US" sz="1600" spc="95">
                <a:solidFill>
                  <a:schemeClr val="tx2"/>
                </a:solidFill>
              </a:rPr>
              <a:t>faaliyetlerinin</a:t>
            </a:r>
            <a:r>
              <a:rPr lang="en-US" sz="1600" spc="90">
                <a:solidFill>
                  <a:schemeClr val="tx2"/>
                </a:solidFill>
              </a:rPr>
              <a:t> </a:t>
            </a:r>
            <a:r>
              <a:rPr lang="en-US" sz="1600" spc="114">
                <a:solidFill>
                  <a:schemeClr val="tx2"/>
                </a:solidFill>
              </a:rPr>
              <a:t>tanımı</a:t>
            </a:r>
            <a:endParaRPr lang="en-US" sz="1600">
              <a:solidFill>
                <a:schemeClr val="tx2"/>
              </a:solidFill>
            </a:endParaRPr>
          </a:p>
        </p:txBody>
      </p:sp>
      <p:sp>
        <p:nvSpPr>
          <p:cNvPr id="4" name="object 4"/>
          <p:cNvSpPr txBox="1">
            <a:spLocks noGrp="1"/>
          </p:cNvSpPr>
          <p:nvPr>
            <p:ph type="sldNum" sz="quarter" idx="12"/>
          </p:nvPr>
        </p:nvSpPr>
        <p:spPr>
          <a:xfrm>
            <a:off x="6457950" y="6356350"/>
            <a:ext cx="2057400" cy="365125"/>
          </a:xfrm>
          <a:prstGeom prst="rect">
            <a:avLst/>
          </a:prstGeom>
        </p:spPr>
        <p:txBody>
          <a:bodyPr vert="horz" lIns="91440" tIns="45720" rIns="91440" bIns="45720" rtlCol="0" anchor="ctr">
            <a:normAutofit/>
          </a:bodyPr>
          <a:lstStyle/>
          <a:p>
            <a:pPr>
              <a:spcAft>
                <a:spcPts val="600"/>
              </a:spcAft>
            </a:pPr>
            <a:fld id="{81D60167-4931-47E6-BA6A-407CBD079E47}" type="slidenum">
              <a:rPr lang="en-US" sz="1200">
                <a:solidFill>
                  <a:schemeClr val="tx1">
                    <a:tint val="75000"/>
                  </a:schemeClr>
                </a:solidFill>
              </a:rPr>
              <a:pPr>
                <a:spcAft>
                  <a:spcPts val="600"/>
                </a:spcAft>
              </a:pPr>
              <a:t>15</a:t>
            </a:fld>
            <a:endParaRPr lang="en-US" sz="1200">
              <a:solidFill>
                <a:schemeClr val="tx1">
                  <a:tint val="75000"/>
                </a:schemeClr>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82600" y="1036701"/>
            <a:ext cx="8178799" cy="4784596"/>
          </a:xfrm>
          <a:prstGeom prst="rect">
            <a:avLst/>
          </a:prstGeom>
        </p:spPr>
      </p:pic>
      <p:sp>
        <p:nvSpPr>
          <p:cNvPr id="3" name="object 3"/>
          <p:cNvSpPr txBox="1">
            <a:spLocks noGrp="1"/>
          </p:cNvSpPr>
          <p:nvPr>
            <p:ph type="sldNum" sz="quarter" idx="7"/>
          </p:nvPr>
        </p:nvSpPr>
        <p:spPr>
          <a:xfrm>
            <a:off x="6457950" y="6356350"/>
            <a:ext cx="2057400" cy="365125"/>
          </a:xfrm>
          <a:prstGeom prst="rect">
            <a:avLst/>
          </a:prstGeom>
        </p:spPr>
        <p:txBody>
          <a:bodyPr vert="horz" lIns="91440" tIns="45720" rIns="91440" bIns="45720" rtlCol="0" anchor="ctr">
            <a:normAutofit/>
          </a:bodyPr>
          <a:lstStyle/>
          <a:p>
            <a:pPr>
              <a:spcAft>
                <a:spcPts val="600"/>
              </a:spcAft>
            </a:pPr>
            <a:fld id="{81D60167-4931-47E6-BA6A-407CBD079E47}" type="slidenum">
              <a:rPr lang="en-US" sz="1200">
                <a:solidFill>
                  <a:schemeClr val="tx1">
                    <a:tint val="75000"/>
                  </a:schemeClr>
                </a:solidFill>
                <a:latin typeface="+mn-lt"/>
                <a:cs typeface="+mn-cs"/>
              </a:rPr>
              <a:pPr>
                <a:spcAft>
                  <a:spcPts val="600"/>
                </a:spcAft>
              </a:pPr>
              <a:t>16</a:t>
            </a:fld>
            <a:endParaRPr lang="en-US" sz="1200">
              <a:solidFill>
                <a:schemeClr val="tx1">
                  <a:tint val="75000"/>
                </a:schemeClr>
              </a:solidFill>
              <a:latin typeface="+mn-lt"/>
              <a:cs typeface="+mn-c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22" y="1587970"/>
            <a:ext cx="8274756"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bject 3"/>
          <p:cNvSpPr txBox="1">
            <a:spLocks noGrp="1"/>
          </p:cNvSpPr>
          <p:nvPr>
            <p:ph type="sldNum" sz="quarter" idx="7"/>
          </p:nvPr>
        </p:nvSpPr>
        <p:spPr>
          <a:xfrm>
            <a:off x="6457950" y="6356350"/>
            <a:ext cx="2057400" cy="365125"/>
          </a:xfrm>
          <a:prstGeom prst="rect">
            <a:avLst/>
          </a:prstGeom>
        </p:spPr>
        <p:txBody>
          <a:bodyPr vert="horz" lIns="91440" tIns="45720" rIns="91440" bIns="45720" rtlCol="0" anchor="ctr">
            <a:normAutofit/>
          </a:bodyPr>
          <a:lstStyle/>
          <a:p>
            <a:pPr>
              <a:spcAft>
                <a:spcPts val="600"/>
              </a:spcAft>
            </a:pPr>
            <a:fld id="{81D60167-4931-47E6-BA6A-407CBD079E47}" type="slidenum">
              <a:rPr lang="en-US" sz="1200">
                <a:solidFill>
                  <a:srgbClr val="FFFFFF"/>
                </a:solidFill>
                <a:latin typeface="+mn-lt"/>
                <a:cs typeface="+mn-cs"/>
              </a:rPr>
              <a:pPr>
                <a:spcAft>
                  <a:spcPts val="600"/>
                </a:spcAft>
              </a:pPr>
              <a:t>17</a:t>
            </a:fld>
            <a:endParaRPr lang="en-US" sz="1200">
              <a:solidFill>
                <a:srgbClr val="FFFFFF"/>
              </a:solidFill>
              <a:latin typeface="+mn-lt"/>
              <a:cs typeface="+mn-cs"/>
            </a:endParaRPr>
          </a:p>
        </p:txBody>
      </p:sp>
      <p:graphicFrame>
        <p:nvGraphicFramePr>
          <p:cNvPr id="5" name="object 2">
            <a:extLst>
              <a:ext uri="{FF2B5EF4-FFF2-40B4-BE49-F238E27FC236}">
                <a16:creationId xmlns:a16="http://schemas.microsoft.com/office/drawing/2014/main" id="{0C94678D-871D-4846-460B-EFDB0E47DB32}"/>
              </a:ext>
            </a:extLst>
          </p:cNvPr>
          <p:cNvGraphicFramePr/>
          <p:nvPr>
            <p:extLst>
              <p:ext uri="{D42A27DB-BD31-4B8C-83A1-F6EECF244321}">
                <p14:modId xmlns:p14="http://schemas.microsoft.com/office/powerpoint/2010/main" val="4037994211"/>
              </p:ext>
            </p:extLst>
          </p:nvPr>
        </p:nvGraphicFramePr>
        <p:xfrm>
          <a:off x="628650" y="1800911"/>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22" y="1587970"/>
            <a:ext cx="8274756"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bject 3"/>
          <p:cNvSpPr txBox="1">
            <a:spLocks noGrp="1"/>
          </p:cNvSpPr>
          <p:nvPr>
            <p:ph type="sldNum" sz="quarter" idx="7"/>
          </p:nvPr>
        </p:nvSpPr>
        <p:spPr>
          <a:xfrm>
            <a:off x="6457950" y="6356350"/>
            <a:ext cx="2057400" cy="365125"/>
          </a:xfrm>
          <a:prstGeom prst="rect">
            <a:avLst/>
          </a:prstGeom>
        </p:spPr>
        <p:txBody>
          <a:bodyPr vert="horz" lIns="91440" tIns="45720" rIns="91440" bIns="45720" rtlCol="0" anchor="ctr">
            <a:normAutofit/>
          </a:bodyPr>
          <a:lstStyle/>
          <a:p>
            <a:pPr>
              <a:spcAft>
                <a:spcPts val="600"/>
              </a:spcAft>
            </a:pPr>
            <a:fld id="{81D60167-4931-47E6-BA6A-407CBD079E47}" type="slidenum">
              <a:rPr lang="en-US" sz="1200">
                <a:solidFill>
                  <a:srgbClr val="FFFFFF"/>
                </a:solidFill>
                <a:latin typeface="+mn-lt"/>
                <a:cs typeface="+mn-cs"/>
              </a:rPr>
              <a:pPr>
                <a:spcAft>
                  <a:spcPts val="600"/>
                </a:spcAft>
              </a:pPr>
              <a:t>18</a:t>
            </a:fld>
            <a:endParaRPr lang="en-US" sz="1200">
              <a:solidFill>
                <a:srgbClr val="FFFFFF"/>
              </a:solidFill>
              <a:latin typeface="+mn-lt"/>
              <a:cs typeface="+mn-cs"/>
            </a:endParaRPr>
          </a:p>
        </p:txBody>
      </p:sp>
      <p:graphicFrame>
        <p:nvGraphicFramePr>
          <p:cNvPr id="5" name="object 2">
            <a:extLst>
              <a:ext uri="{FF2B5EF4-FFF2-40B4-BE49-F238E27FC236}">
                <a16:creationId xmlns:a16="http://schemas.microsoft.com/office/drawing/2014/main" id="{5B9D19B7-25FF-2D66-331B-1606C6B44D96}"/>
              </a:ext>
            </a:extLst>
          </p:cNvPr>
          <p:cNvGraphicFramePr/>
          <p:nvPr>
            <p:extLst>
              <p:ext uri="{D42A27DB-BD31-4B8C-83A1-F6EECF244321}">
                <p14:modId xmlns:p14="http://schemas.microsoft.com/office/powerpoint/2010/main" val="3747486438"/>
              </p:ext>
            </p:extLst>
          </p:nvPr>
        </p:nvGraphicFramePr>
        <p:xfrm>
          <a:off x="628650" y="1800911"/>
          <a:ext cx="78867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object 2"/>
          <p:cNvSpPr txBox="1"/>
          <p:nvPr/>
        </p:nvSpPr>
        <p:spPr>
          <a:xfrm>
            <a:off x="3335480" y="591344"/>
            <a:ext cx="5503719" cy="5585619"/>
          </a:xfrm>
          <a:prstGeom prst="rect">
            <a:avLst/>
          </a:prstGeom>
        </p:spPr>
        <p:txBody>
          <a:bodyPr vert="horz" lIns="91440" tIns="45720" rIns="91440" bIns="45720" rtlCol="0" anchor="ctr">
            <a:normAutofit/>
          </a:bodyPr>
          <a:lstStyle/>
          <a:p>
            <a:pPr marL="287020" indent="-228600">
              <a:lnSpc>
                <a:spcPct val="90000"/>
              </a:lnSpc>
              <a:spcBef>
                <a:spcPts val="95"/>
              </a:spcBef>
              <a:buClr>
                <a:srgbClr val="FD8537"/>
              </a:buClr>
              <a:buSzPct val="68181"/>
              <a:buFont typeface="Arial" panose="020B0604020202020204" pitchFamily="34" charset="0"/>
              <a:buChar char="•"/>
              <a:tabLst>
                <a:tab pos="287020" algn="l"/>
              </a:tabLst>
            </a:pPr>
            <a:r>
              <a:rPr lang="en-US" b="1" spc="150"/>
              <a:t>Mekansal</a:t>
            </a:r>
            <a:r>
              <a:rPr lang="en-US" b="1" spc="185"/>
              <a:t> </a:t>
            </a:r>
            <a:r>
              <a:rPr lang="en-US" b="1" spc="130"/>
              <a:t>İlişki</a:t>
            </a:r>
            <a:r>
              <a:rPr lang="en-US" b="1" spc="155"/>
              <a:t> </a:t>
            </a:r>
            <a:r>
              <a:rPr lang="en-US" spc="30"/>
              <a:t>:</a:t>
            </a:r>
            <a:r>
              <a:rPr lang="en-US" spc="125"/>
              <a:t> Bir </a:t>
            </a:r>
            <a:r>
              <a:rPr lang="en-US" spc="114"/>
              <a:t>imalat</a:t>
            </a:r>
            <a:r>
              <a:rPr lang="en-US" spc="100"/>
              <a:t> </a:t>
            </a:r>
            <a:r>
              <a:rPr lang="en-US" spc="75"/>
              <a:t>sistemindeki</a:t>
            </a:r>
            <a:r>
              <a:rPr lang="en-US" spc="90"/>
              <a:t> tezgahlar</a:t>
            </a:r>
            <a:r>
              <a:rPr lang="tr-TR"/>
              <a:t> </a:t>
            </a:r>
            <a:r>
              <a:rPr lang="en-US" spc="100"/>
              <a:t>arasındaki </a:t>
            </a:r>
            <a:r>
              <a:rPr lang="en-US" spc="114"/>
              <a:t>uzaklık</a:t>
            </a:r>
            <a:r>
              <a:rPr lang="en-US" spc="105"/>
              <a:t> </a:t>
            </a:r>
            <a:r>
              <a:rPr lang="en-US" spc="95"/>
              <a:t>ilişkisi.</a:t>
            </a:r>
            <a:endParaRPr lang="en-US"/>
          </a:p>
          <a:p>
            <a:pPr marL="286385" marR="48260" indent="-228600">
              <a:lnSpc>
                <a:spcPct val="90000"/>
              </a:lnSpc>
              <a:spcBef>
                <a:spcPts val="600"/>
              </a:spcBef>
              <a:buClr>
                <a:srgbClr val="FD8537"/>
              </a:buClr>
              <a:buSzPct val="68181"/>
              <a:buFont typeface="Arial" panose="020B0604020202020204" pitchFamily="34" charset="0"/>
              <a:buChar char="•"/>
              <a:tabLst>
                <a:tab pos="364490" algn="l"/>
                <a:tab pos="365125" algn="l"/>
              </a:tabLst>
            </a:pPr>
            <a:r>
              <a:rPr lang="en-US"/>
              <a:t>	</a:t>
            </a:r>
            <a:r>
              <a:rPr lang="en-US" b="1" spc="150"/>
              <a:t>Zamansal</a:t>
            </a:r>
            <a:r>
              <a:rPr lang="en-US" b="1" spc="190"/>
              <a:t> </a:t>
            </a:r>
            <a:r>
              <a:rPr lang="en-US" b="1" spc="130"/>
              <a:t>İlişki</a:t>
            </a:r>
            <a:r>
              <a:rPr lang="en-US" b="1" spc="160"/>
              <a:t> </a:t>
            </a:r>
            <a:r>
              <a:rPr lang="en-US" spc="30"/>
              <a:t>:</a:t>
            </a:r>
            <a:r>
              <a:rPr lang="en-US" spc="125"/>
              <a:t> Bir</a:t>
            </a:r>
            <a:r>
              <a:rPr lang="en-US" spc="130"/>
              <a:t> </a:t>
            </a:r>
            <a:r>
              <a:rPr lang="en-US" spc="100"/>
              <a:t>arabanın</a:t>
            </a:r>
            <a:r>
              <a:rPr lang="en-US" spc="140"/>
              <a:t> </a:t>
            </a:r>
            <a:r>
              <a:rPr lang="en-US" spc="85"/>
              <a:t>hızı</a:t>
            </a:r>
            <a:r>
              <a:rPr lang="en-US" spc="125"/>
              <a:t> </a:t>
            </a:r>
            <a:r>
              <a:rPr lang="en-US" spc="65"/>
              <a:t>ile</a:t>
            </a:r>
            <a:r>
              <a:rPr lang="en-US" spc="125"/>
              <a:t> kat </a:t>
            </a:r>
            <a:r>
              <a:rPr lang="en-US" spc="80"/>
              <a:t>ettiği</a:t>
            </a:r>
            <a:r>
              <a:rPr lang="en-US" spc="120"/>
              <a:t> </a:t>
            </a:r>
            <a:r>
              <a:rPr lang="en-US" spc="105"/>
              <a:t>uzunluğu </a:t>
            </a:r>
            <a:r>
              <a:rPr lang="en-US" spc="-470"/>
              <a:t> </a:t>
            </a:r>
            <a:r>
              <a:rPr lang="en-US" spc="95"/>
              <a:t>arasında</a:t>
            </a:r>
            <a:r>
              <a:rPr lang="en-US" spc="125"/>
              <a:t> </a:t>
            </a:r>
            <a:r>
              <a:rPr lang="en-US" spc="55"/>
              <a:t>bir</a:t>
            </a:r>
            <a:r>
              <a:rPr lang="en-US" spc="120"/>
              <a:t> </a:t>
            </a:r>
            <a:r>
              <a:rPr lang="en-US" spc="114"/>
              <a:t>zaman</a:t>
            </a:r>
            <a:r>
              <a:rPr lang="en-US" spc="125"/>
              <a:t> </a:t>
            </a:r>
            <a:r>
              <a:rPr lang="en-US" spc="85"/>
              <a:t>ilişkisi vardır.</a:t>
            </a:r>
            <a:r>
              <a:rPr lang="en-US" spc="135"/>
              <a:t> </a:t>
            </a:r>
            <a:r>
              <a:rPr lang="en-US" spc="215"/>
              <a:t>Ya</a:t>
            </a:r>
            <a:r>
              <a:rPr lang="en-US" spc="125"/>
              <a:t> </a:t>
            </a:r>
            <a:r>
              <a:rPr lang="en-US" spc="90"/>
              <a:t>da</a:t>
            </a:r>
            <a:r>
              <a:rPr lang="en-US" spc="140"/>
              <a:t> </a:t>
            </a:r>
            <a:r>
              <a:rPr lang="en-US" spc="50"/>
              <a:t>bir</a:t>
            </a:r>
            <a:r>
              <a:rPr lang="en-US" spc="110"/>
              <a:t> </a:t>
            </a:r>
            <a:r>
              <a:rPr lang="en-US" spc="114"/>
              <a:t>imalat </a:t>
            </a:r>
            <a:r>
              <a:rPr lang="en-US" spc="120"/>
              <a:t> </a:t>
            </a:r>
            <a:r>
              <a:rPr lang="en-US" spc="70"/>
              <a:t>sisteminde</a:t>
            </a:r>
            <a:r>
              <a:rPr lang="en-US" spc="100"/>
              <a:t> </a:t>
            </a:r>
            <a:r>
              <a:rPr lang="en-US" spc="50"/>
              <a:t>bir</a:t>
            </a:r>
            <a:r>
              <a:rPr lang="en-US" spc="114"/>
              <a:t> </a:t>
            </a:r>
            <a:r>
              <a:rPr lang="en-US" spc="120"/>
              <a:t>mamulün</a:t>
            </a:r>
            <a:r>
              <a:rPr lang="en-US" spc="130"/>
              <a:t> </a:t>
            </a:r>
            <a:r>
              <a:rPr lang="en-US" spc="55"/>
              <a:t>izleyeceği</a:t>
            </a:r>
            <a:r>
              <a:rPr lang="en-US" spc="125"/>
              <a:t> </a:t>
            </a:r>
            <a:r>
              <a:rPr lang="en-US" spc="80"/>
              <a:t>işlem</a:t>
            </a:r>
            <a:r>
              <a:rPr lang="en-US" spc="90"/>
              <a:t> sıraları</a:t>
            </a:r>
            <a:r>
              <a:rPr lang="en-US" spc="105"/>
              <a:t> </a:t>
            </a:r>
            <a:r>
              <a:rPr lang="en-US" spc="95"/>
              <a:t>arasında </a:t>
            </a:r>
            <a:r>
              <a:rPr lang="en-US" spc="100"/>
              <a:t> </a:t>
            </a:r>
            <a:r>
              <a:rPr lang="en-US" spc="50"/>
              <a:t>bir</a:t>
            </a:r>
            <a:r>
              <a:rPr lang="en-US" spc="125"/>
              <a:t> </a:t>
            </a:r>
            <a:r>
              <a:rPr lang="en-US" spc="114"/>
              <a:t>zaman</a:t>
            </a:r>
            <a:r>
              <a:rPr lang="en-US" spc="125"/>
              <a:t> </a:t>
            </a:r>
            <a:r>
              <a:rPr lang="en-US" spc="85"/>
              <a:t>ilişkisi </a:t>
            </a:r>
            <a:r>
              <a:rPr lang="en-US" spc="70"/>
              <a:t>olabilir.</a:t>
            </a:r>
            <a:endParaRPr lang="en-US"/>
          </a:p>
          <a:p>
            <a:pPr marL="286385" marR="5080" indent="-228600">
              <a:lnSpc>
                <a:spcPct val="90000"/>
              </a:lnSpc>
              <a:spcBef>
                <a:spcPts val="585"/>
              </a:spcBef>
              <a:buClr>
                <a:srgbClr val="FD8537"/>
              </a:buClr>
              <a:buSzPct val="68181"/>
              <a:buFont typeface="Arial" panose="020B0604020202020204" pitchFamily="34" charset="0"/>
              <a:buChar char="•"/>
              <a:tabLst>
                <a:tab pos="364490" algn="l"/>
                <a:tab pos="365125" algn="l"/>
              </a:tabLst>
            </a:pPr>
            <a:r>
              <a:rPr lang="en-US"/>
              <a:t>	</a:t>
            </a:r>
            <a:r>
              <a:rPr lang="en-US" b="1" spc="160"/>
              <a:t>Neden-Sonuç</a:t>
            </a:r>
            <a:r>
              <a:rPr lang="en-US" b="1" spc="220"/>
              <a:t> </a:t>
            </a:r>
            <a:r>
              <a:rPr lang="en-US" b="1" spc="120"/>
              <a:t>İlişkisi</a:t>
            </a:r>
            <a:r>
              <a:rPr lang="en-US" b="1" spc="155"/>
              <a:t> </a:t>
            </a:r>
            <a:r>
              <a:rPr lang="en-US" spc="30"/>
              <a:t>:</a:t>
            </a:r>
            <a:r>
              <a:rPr lang="en-US" spc="130"/>
              <a:t> </a:t>
            </a:r>
            <a:r>
              <a:rPr lang="en-US" spc="125"/>
              <a:t>Bir</a:t>
            </a:r>
            <a:r>
              <a:rPr lang="en-US" spc="130"/>
              <a:t> </a:t>
            </a:r>
            <a:r>
              <a:rPr lang="en-US" spc="60"/>
              <a:t>ekonomik</a:t>
            </a:r>
            <a:r>
              <a:rPr lang="en-US" spc="114"/>
              <a:t> </a:t>
            </a:r>
            <a:r>
              <a:rPr lang="en-US" spc="65"/>
              <a:t>sistemde</a:t>
            </a:r>
            <a:r>
              <a:rPr lang="en-US" spc="100"/>
              <a:t> </a:t>
            </a:r>
            <a:r>
              <a:rPr lang="en-US" spc="50"/>
              <a:t>bir</a:t>
            </a:r>
            <a:r>
              <a:rPr lang="en-US" spc="130"/>
              <a:t> </a:t>
            </a:r>
            <a:r>
              <a:rPr lang="en-US" spc="110"/>
              <a:t>ürünün </a:t>
            </a:r>
            <a:r>
              <a:rPr lang="en-US" spc="-470"/>
              <a:t> </a:t>
            </a:r>
            <a:r>
              <a:rPr lang="en-US" spc="90"/>
              <a:t>fiyatı</a:t>
            </a:r>
            <a:r>
              <a:rPr lang="en-US" spc="130"/>
              <a:t> </a:t>
            </a:r>
            <a:r>
              <a:rPr lang="en-US" spc="70"/>
              <a:t>belirlenirken</a:t>
            </a:r>
            <a:r>
              <a:rPr lang="en-US" spc="105"/>
              <a:t> </a:t>
            </a:r>
            <a:r>
              <a:rPr lang="en-US" spc="95"/>
              <a:t>herhangi</a:t>
            </a:r>
            <a:r>
              <a:rPr lang="en-US" spc="155"/>
              <a:t> </a:t>
            </a:r>
            <a:r>
              <a:rPr lang="en-US" spc="50"/>
              <a:t>bir</a:t>
            </a:r>
            <a:r>
              <a:rPr lang="en-US" spc="130"/>
              <a:t> </a:t>
            </a:r>
            <a:r>
              <a:rPr lang="en-US" spc="60"/>
              <a:t>nedenle</a:t>
            </a:r>
            <a:r>
              <a:rPr lang="en-US" spc="120"/>
              <a:t> </a:t>
            </a:r>
            <a:r>
              <a:rPr lang="en-US" spc="-70"/>
              <a:t>o</a:t>
            </a:r>
            <a:r>
              <a:rPr lang="en-US" spc="130"/>
              <a:t> </a:t>
            </a:r>
            <a:r>
              <a:rPr lang="en-US" spc="90"/>
              <a:t>ürüne</a:t>
            </a:r>
            <a:r>
              <a:rPr lang="en-US" spc="140"/>
              <a:t> </a:t>
            </a:r>
            <a:r>
              <a:rPr lang="en-US" spc="70"/>
              <a:t>olan</a:t>
            </a:r>
            <a:r>
              <a:rPr lang="en-US" spc="130"/>
              <a:t> </a:t>
            </a:r>
            <a:r>
              <a:rPr lang="en-US" spc="80"/>
              <a:t>talep </a:t>
            </a:r>
            <a:r>
              <a:rPr lang="en-US" spc="85"/>
              <a:t> </a:t>
            </a:r>
            <a:r>
              <a:rPr lang="en-US" spc="100"/>
              <a:t>artarsa</a:t>
            </a:r>
            <a:r>
              <a:rPr lang="en-US" spc="125"/>
              <a:t> </a:t>
            </a:r>
            <a:r>
              <a:rPr lang="en-US" spc="70"/>
              <a:t>bu</a:t>
            </a:r>
            <a:r>
              <a:rPr lang="en-US" spc="135"/>
              <a:t> </a:t>
            </a:r>
            <a:r>
              <a:rPr lang="en-US" spc="70"/>
              <a:t>nedenini</a:t>
            </a:r>
            <a:r>
              <a:rPr lang="en-US" spc="120"/>
              <a:t> </a:t>
            </a:r>
            <a:r>
              <a:rPr lang="en-US" spc="60"/>
              <a:t>sonucu</a:t>
            </a:r>
            <a:r>
              <a:rPr lang="en-US" spc="140"/>
              <a:t> </a:t>
            </a:r>
            <a:r>
              <a:rPr lang="en-US" spc="85"/>
              <a:t>olarak</a:t>
            </a:r>
            <a:r>
              <a:rPr lang="en-US" spc="125"/>
              <a:t> </a:t>
            </a:r>
            <a:r>
              <a:rPr lang="en-US" spc="-70"/>
              <a:t>o</a:t>
            </a:r>
            <a:r>
              <a:rPr lang="en-US" spc="130"/>
              <a:t> </a:t>
            </a:r>
            <a:r>
              <a:rPr lang="en-US" spc="110"/>
              <a:t>ürünün</a:t>
            </a:r>
            <a:r>
              <a:rPr lang="en-US" spc="155"/>
              <a:t> </a:t>
            </a:r>
            <a:r>
              <a:rPr lang="en-US" spc="90"/>
              <a:t>fiyatı </a:t>
            </a:r>
            <a:r>
              <a:rPr lang="en-US" spc="95"/>
              <a:t> </a:t>
            </a:r>
            <a:r>
              <a:rPr lang="en-US" spc="100"/>
              <a:t>artacaktır.</a:t>
            </a:r>
            <a:endParaRPr lang="en-US"/>
          </a:p>
          <a:p>
            <a:pPr marL="286385" marR="324485" indent="-228600">
              <a:lnSpc>
                <a:spcPct val="90000"/>
              </a:lnSpc>
              <a:spcBef>
                <a:spcPts val="610"/>
              </a:spcBef>
              <a:buClr>
                <a:srgbClr val="FD8537"/>
              </a:buClr>
              <a:buSzPct val="68181"/>
              <a:buFont typeface="Arial" panose="020B0604020202020204" pitchFamily="34" charset="0"/>
              <a:buChar char="•"/>
              <a:tabLst>
                <a:tab pos="364490" algn="l"/>
                <a:tab pos="365125" algn="l"/>
              </a:tabLst>
            </a:pPr>
            <a:r>
              <a:rPr lang="en-US"/>
              <a:t>	</a:t>
            </a:r>
            <a:r>
              <a:rPr lang="en-US" b="1" spc="160"/>
              <a:t>Enerjinin</a:t>
            </a:r>
            <a:r>
              <a:rPr lang="en-US" b="1" spc="200"/>
              <a:t> </a:t>
            </a:r>
            <a:r>
              <a:rPr lang="en-US" b="1" spc="170"/>
              <a:t>Korunumu</a:t>
            </a:r>
            <a:r>
              <a:rPr lang="en-US" b="1" spc="200"/>
              <a:t> </a:t>
            </a:r>
            <a:r>
              <a:rPr lang="en-US" b="1" spc="120"/>
              <a:t>İlişkisi</a:t>
            </a:r>
            <a:r>
              <a:rPr lang="en-US" b="1" spc="170"/>
              <a:t> </a:t>
            </a:r>
            <a:r>
              <a:rPr lang="en-US" spc="30"/>
              <a:t>:</a:t>
            </a:r>
            <a:r>
              <a:rPr lang="en-US" spc="130"/>
              <a:t> </a:t>
            </a:r>
            <a:r>
              <a:rPr lang="en-US" spc="100"/>
              <a:t>Maddenin</a:t>
            </a:r>
            <a:r>
              <a:rPr lang="en-US" spc="140"/>
              <a:t> </a:t>
            </a:r>
            <a:r>
              <a:rPr lang="en-US" spc="50"/>
              <a:t>bir</a:t>
            </a:r>
            <a:r>
              <a:rPr lang="en-US" spc="130"/>
              <a:t> </a:t>
            </a:r>
            <a:r>
              <a:rPr lang="en-US" spc="55"/>
              <a:t>biçimden </a:t>
            </a:r>
            <a:r>
              <a:rPr lang="en-US" spc="-470"/>
              <a:t> </a:t>
            </a:r>
            <a:r>
              <a:rPr lang="en-US" spc="60"/>
              <a:t>diğerine</a:t>
            </a:r>
            <a:r>
              <a:rPr lang="en-US" spc="130"/>
              <a:t> </a:t>
            </a:r>
            <a:r>
              <a:rPr lang="en-US" spc="55"/>
              <a:t>geçerken</a:t>
            </a:r>
            <a:r>
              <a:rPr lang="en-US" spc="145"/>
              <a:t> </a:t>
            </a:r>
            <a:r>
              <a:rPr lang="en-US" spc="60"/>
              <a:t>enerji</a:t>
            </a:r>
            <a:r>
              <a:rPr lang="en-US" spc="130"/>
              <a:t> </a:t>
            </a:r>
            <a:r>
              <a:rPr lang="en-US" spc="45"/>
              <a:t>ve</a:t>
            </a:r>
            <a:r>
              <a:rPr lang="en-US" spc="130"/>
              <a:t> </a:t>
            </a:r>
            <a:r>
              <a:rPr lang="en-US" spc="70"/>
              <a:t>madde</a:t>
            </a:r>
            <a:r>
              <a:rPr lang="en-US" spc="130"/>
              <a:t> </a:t>
            </a:r>
            <a:r>
              <a:rPr lang="en-US" spc="90"/>
              <a:t>korunur.</a:t>
            </a:r>
            <a:r>
              <a:rPr lang="en-US" spc="155"/>
              <a:t> </a:t>
            </a:r>
            <a:r>
              <a:rPr lang="en-US" spc="180"/>
              <a:t>Bu</a:t>
            </a:r>
            <a:r>
              <a:rPr lang="en-US" spc="140"/>
              <a:t> </a:t>
            </a:r>
            <a:r>
              <a:rPr lang="en-US" spc="90"/>
              <a:t>ilişki</a:t>
            </a:r>
            <a:r>
              <a:rPr lang="en-US" spc="85"/>
              <a:t> </a:t>
            </a:r>
            <a:r>
              <a:rPr lang="en-US" spc="50"/>
              <a:t>bir </a:t>
            </a:r>
            <a:r>
              <a:rPr lang="en-US" spc="55"/>
              <a:t> </a:t>
            </a:r>
            <a:r>
              <a:rPr lang="en-US" spc="45"/>
              <a:t>doğa</a:t>
            </a:r>
            <a:r>
              <a:rPr lang="en-US" spc="135"/>
              <a:t> </a:t>
            </a:r>
            <a:r>
              <a:rPr lang="en-US" spc="95"/>
              <a:t>yasası</a:t>
            </a:r>
            <a:r>
              <a:rPr lang="en-US" spc="125"/>
              <a:t> </a:t>
            </a:r>
            <a:r>
              <a:rPr lang="en-US" spc="85"/>
              <a:t>olarak</a:t>
            </a:r>
            <a:r>
              <a:rPr lang="en-US" spc="125"/>
              <a:t> </a:t>
            </a:r>
            <a:r>
              <a:rPr lang="en-US" spc="70"/>
              <a:t>sistemler</a:t>
            </a:r>
            <a:r>
              <a:rPr lang="en-US" spc="90"/>
              <a:t> </a:t>
            </a:r>
            <a:r>
              <a:rPr lang="en-US" spc="65"/>
              <a:t>için</a:t>
            </a:r>
            <a:r>
              <a:rPr lang="en-US" spc="130"/>
              <a:t> </a:t>
            </a:r>
            <a:r>
              <a:rPr lang="en-US" spc="30"/>
              <a:t>de</a:t>
            </a:r>
            <a:r>
              <a:rPr lang="en-US" spc="125"/>
              <a:t> </a:t>
            </a:r>
            <a:r>
              <a:rPr lang="en-US" spc="65"/>
              <a:t>geçerlidir.</a:t>
            </a:r>
            <a:endParaRPr lang="en-US"/>
          </a:p>
          <a:p>
            <a:pPr marL="286385" marR="149225" indent="-228600">
              <a:lnSpc>
                <a:spcPct val="90000"/>
              </a:lnSpc>
              <a:spcBef>
                <a:spcPts val="605"/>
              </a:spcBef>
              <a:buClr>
                <a:srgbClr val="FD8537"/>
              </a:buClr>
              <a:buSzPct val="68181"/>
              <a:buFont typeface="Arial" panose="020B0604020202020204" pitchFamily="34" charset="0"/>
              <a:buChar char="•"/>
              <a:tabLst>
                <a:tab pos="367665" algn="l"/>
                <a:tab pos="368300" algn="l"/>
              </a:tabLst>
            </a:pPr>
            <a:r>
              <a:rPr lang="en-US"/>
              <a:t>	</a:t>
            </a:r>
            <a:r>
              <a:rPr lang="en-US" b="1" spc="150"/>
              <a:t>Mantıksal</a:t>
            </a:r>
            <a:r>
              <a:rPr lang="en-US" b="1" spc="180"/>
              <a:t> </a:t>
            </a:r>
            <a:r>
              <a:rPr lang="en-US" b="1" spc="130"/>
              <a:t>İlişki</a:t>
            </a:r>
            <a:r>
              <a:rPr lang="en-US" b="1" spc="160"/>
              <a:t> </a:t>
            </a:r>
            <a:r>
              <a:rPr lang="en-US" spc="30"/>
              <a:t>:</a:t>
            </a:r>
            <a:r>
              <a:rPr lang="en-US" spc="135"/>
              <a:t> </a:t>
            </a:r>
            <a:r>
              <a:rPr lang="en-US" spc="95"/>
              <a:t>Özellikle</a:t>
            </a:r>
            <a:r>
              <a:rPr lang="en-US" spc="130"/>
              <a:t> </a:t>
            </a:r>
            <a:r>
              <a:rPr lang="en-US" spc="60"/>
              <a:t>soyut</a:t>
            </a:r>
            <a:r>
              <a:rPr lang="en-US" spc="130"/>
              <a:t> </a:t>
            </a:r>
            <a:r>
              <a:rPr lang="en-US" spc="60"/>
              <a:t>sistemlerde</a:t>
            </a:r>
            <a:r>
              <a:rPr lang="en-US" spc="100"/>
              <a:t> </a:t>
            </a:r>
            <a:r>
              <a:rPr lang="en-US" spc="60"/>
              <a:t>görülen</a:t>
            </a:r>
            <a:r>
              <a:rPr lang="en-US" spc="140"/>
              <a:t> </a:t>
            </a:r>
            <a:r>
              <a:rPr lang="en-US" spc="50"/>
              <a:t>bir </a:t>
            </a:r>
            <a:r>
              <a:rPr lang="en-US" spc="-470"/>
              <a:t> </a:t>
            </a:r>
            <a:r>
              <a:rPr lang="en-US" spc="90"/>
              <a:t>ilişki</a:t>
            </a:r>
            <a:r>
              <a:rPr lang="en-US" spc="80"/>
              <a:t> </a:t>
            </a:r>
            <a:r>
              <a:rPr lang="en-US" spc="90"/>
              <a:t>türüdür</a:t>
            </a:r>
            <a:r>
              <a:rPr lang="en-US" spc="140"/>
              <a:t> </a:t>
            </a:r>
            <a:r>
              <a:rPr lang="en-US" spc="45"/>
              <a:t>ve</a:t>
            </a:r>
            <a:r>
              <a:rPr lang="en-US" spc="135"/>
              <a:t> </a:t>
            </a:r>
            <a:r>
              <a:rPr lang="en-US" spc="85"/>
              <a:t>bilgisayar</a:t>
            </a:r>
            <a:r>
              <a:rPr lang="en-US" spc="105"/>
              <a:t> </a:t>
            </a:r>
            <a:r>
              <a:rPr lang="en-US" spc="75"/>
              <a:t>programlarında</a:t>
            </a:r>
            <a:r>
              <a:rPr lang="en-US" spc="140"/>
              <a:t> </a:t>
            </a:r>
            <a:r>
              <a:rPr lang="en-US" spc="85"/>
              <a:t>sıkça</a:t>
            </a:r>
            <a:r>
              <a:rPr lang="en-US" spc="110"/>
              <a:t> </a:t>
            </a:r>
            <a:r>
              <a:rPr lang="en-US" spc="105"/>
              <a:t>rastlanır.</a:t>
            </a:r>
            <a:endParaRPr lang="en-US"/>
          </a:p>
        </p:txBody>
      </p:sp>
      <p:sp>
        <p:nvSpPr>
          <p:cNvPr id="3" name="object 3"/>
          <p:cNvSpPr txBox="1">
            <a:spLocks noGrp="1"/>
          </p:cNvSpPr>
          <p:nvPr>
            <p:ph type="sldNum" sz="quarter" idx="7"/>
          </p:nvPr>
        </p:nvSpPr>
        <p:spPr>
          <a:xfrm>
            <a:off x="7156173" y="6356350"/>
            <a:ext cx="1359176" cy="365125"/>
          </a:xfrm>
          <a:prstGeom prst="rect">
            <a:avLst/>
          </a:prstGeom>
        </p:spPr>
        <p:txBody>
          <a:bodyPr vert="horz" lIns="91440" tIns="45720" rIns="91440" bIns="45720" rtlCol="0" anchor="ctr">
            <a:normAutofit/>
          </a:bodyPr>
          <a:lstStyle/>
          <a:p>
            <a:pPr>
              <a:spcAft>
                <a:spcPts val="600"/>
              </a:spcAft>
            </a:pPr>
            <a:fld id="{81D60167-4931-47E6-BA6A-407CBD079E47}" type="slidenum">
              <a:rPr lang="en-US" sz="1200">
                <a:solidFill>
                  <a:schemeClr val="tx1">
                    <a:tint val="75000"/>
                  </a:schemeClr>
                </a:solidFill>
                <a:latin typeface="+mn-lt"/>
                <a:cs typeface="+mn-cs"/>
              </a:rPr>
              <a:pPr>
                <a:spcAft>
                  <a:spcPts val="600"/>
                </a:spcAft>
              </a:pPr>
              <a:t>19</a:t>
            </a:fld>
            <a:endParaRPr lang="en-US" sz="1200">
              <a:solidFill>
                <a:schemeClr val="tx1">
                  <a:tint val="75000"/>
                </a:schemeClr>
              </a:solidFill>
              <a:latin typeface="+mn-lt"/>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73A25D70-4A55-4F72-B9C5-A69CDBF4DB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54957100-6D8B-4161-9F2F-C0A949EC84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54" name="Rectangle 53">
            <a:extLst>
              <a:ext uri="{FF2B5EF4-FFF2-40B4-BE49-F238E27FC236}">
                <a16:creationId xmlns:a16="http://schemas.microsoft.com/office/drawing/2014/main" id="{0BD8B065-EE51-4AE2-A94C-86249998FD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18999293-B054-4B57-A26F-D04C2BB113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43336"/>
            <a:ext cx="3872284" cy="2657478"/>
            <a:chOff x="6867015" y="-1"/>
            <a:chExt cx="5324985" cy="3251912"/>
          </a:xfrm>
          <a:solidFill>
            <a:schemeClr val="bg1">
              <a:alpha val="30000"/>
            </a:schemeClr>
          </a:solidFill>
        </p:grpSpPr>
        <p:sp>
          <p:nvSpPr>
            <p:cNvPr id="57" name="Freeform: Shape 56">
              <a:extLst>
                <a:ext uri="{FF2B5EF4-FFF2-40B4-BE49-F238E27FC236}">
                  <a16:creationId xmlns:a16="http://schemas.microsoft.com/office/drawing/2014/main" id="{5E505D8A-F41A-450D-A648-E77DF6B8D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Shape 57">
              <a:extLst>
                <a:ext uri="{FF2B5EF4-FFF2-40B4-BE49-F238E27FC236}">
                  <a16:creationId xmlns:a16="http://schemas.microsoft.com/office/drawing/2014/main" id="{E2BD6DCE-6A81-4F34-9958-67B578EA16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Shape 58">
              <a:extLst>
                <a:ext uri="{FF2B5EF4-FFF2-40B4-BE49-F238E27FC236}">
                  <a16:creationId xmlns:a16="http://schemas.microsoft.com/office/drawing/2014/main" id="{5C462BE8-CD72-48CF-8A7B-C716D2B99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a:extLst>
                <a:ext uri="{FF2B5EF4-FFF2-40B4-BE49-F238E27FC236}">
                  <a16:creationId xmlns:a16="http://schemas.microsoft.com/office/drawing/2014/main" id="{1C2CDB70-40F1-4D00-8F17-A532E732EB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2" name="Group 61">
            <a:extLst>
              <a:ext uri="{FF2B5EF4-FFF2-40B4-BE49-F238E27FC236}">
                <a16:creationId xmlns:a16="http://schemas.microsoft.com/office/drawing/2014/main" id="{761945C4-D997-42F3-B59A-984CF00667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63" name="Freeform: Shape 62">
              <a:extLst>
                <a:ext uri="{FF2B5EF4-FFF2-40B4-BE49-F238E27FC236}">
                  <a16:creationId xmlns:a16="http://schemas.microsoft.com/office/drawing/2014/main" id="{4651FE4A-9487-43BE-A388-134535743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63">
              <a:extLst>
                <a:ext uri="{FF2B5EF4-FFF2-40B4-BE49-F238E27FC236}">
                  <a16:creationId xmlns:a16="http://schemas.microsoft.com/office/drawing/2014/main" id="{F44B0EF3-9992-4B95-8A43-6206B3FC3F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041B1C1F-C2FE-4C47-9D74-ADB9B53F4B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66" name="Freeform: Shape 65">
              <a:extLst>
                <a:ext uri="{FF2B5EF4-FFF2-40B4-BE49-F238E27FC236}">
                  <a16:creationId xmlns:a16="http://schemas.microsoft.com/office/drawing/2014/main" id="{1048177B-A49E-4E24-9007-07A0EDD6A2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object 8"/>
          <p:cNvSpPr txBox="1"/>
          <p:nvPr/>
        </p:nvSpPr>
        <p:spPr>
          <a:xfrm>
            <a:off x="2590800" y="2225517"/>
            <a:ext cx="6076951" cy="3276600"/>
          </a:xfrm>
          <a:prstGeom prst="rect">
            <a:avLst/>
          </a:prstGeom>
        </p:spPr>
        <p:txBody>
          <a:bodyPr vert="horz" lIns="91440" tIns="45720" rIns="91440" bIns="45720" rtlCol="0">
            <a:normAutofit/>
          </a:bodyPr>
          <a:lstStyle/>
          <a:p>
            <a:pPr marR="6350" algn="just">
              <a:lnSpc>
                <a:spcPct val="90000"/>
              </a:lnSpc>
              <a:spcBef>
                <a:spcPts val="1000"/>
              </a:spcBef>
            </a:pPr>
            <a:r>
              <a:rPr lang="en-US" kern="1200">
                <a:solidFill>
                  <a:schemeClr val="tx1">
                    <a:alpha val="55000"/>
                  </a:schemeClr>
                </a:solidFill>
                <a:latin typeface="+mn-lt"/>
                <a:ea typeface="+mn-ea"/>
                <a:cs typeface="+mn-cs"/>
              </a:rPr>
              <a:t>21.</a:t>
            </a:r>
            <a:r>
              <a:rPr lang="en-US" kern="1200" spc="5">
                <a:solidFill>
                  <a:schemeClr val="tx1">
                    <a:alpha val="55000"/>
                  </a:schemeClr>
                </a:solidFill>
                <a:latin typeface="+mn-lt"/>
                <a:ea typeface="+mn-ea"/>
                <a:cs typeface="+mn-cs"/>
              </a:rPr>
              <a:t> </a:t>
            </a:r>
            <a:r>
              <a:rPr lang="en-US" kern="1200">
                <a:solidFill>
                  <a:schemeClr val="tx1">
                    <a:alpha val="55000"/>
                  </a:schemeClr>
                </a:solidFill>
                <a:latin typeface="+mn-lt"/>
                <a:ea typeface="+mn-ea"/>
                <a:cs typeface="+mn-cs"/>
              </a:rPr>
              <a:t>yüzyılda</a:t>
            </a:r>
            <a:r>
              <a:rPr lang="en-US" kern="1200" spc="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piyasalardaki</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rekabetin</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artmasından</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sonra,</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firmalar </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rekabet</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edebilmenin</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ancak</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doğru</a:t>
            </a:r>
            <a:r>
              <a:rPr lang="en-US" kern="1200">
                <a:solidFill>
                  <a:schemeClr val="tx1">
                    <a:alpha val="55000"/>
                  </a:schemeClr>
                </a:solidFill>
                <a:latin typeface="+mn-lt"/>
                <a:ea typeface="+mn-ea"/>
                <a:cs typeface="+mn-cs"/>
              </a:rPr>
              <a:t> bilgiye</a:t>
            </a:r>
            <a:r>
              <a:rPr lang="en-US" kern="1200" spc="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sahip</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oldukları</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takdirde </a:t>
            </a:r>
            <a:r>
              <a:rPr lang="en-US" kern="1200" spc="-53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olabileceğini</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idrak</a:t>
            </a:r>
            <a:r>
              <a:rPr lang="en-US" kern="1200">
                <a:solidFill>
                  <a:schemeClr val="tx1">
                    <a:alpha val="55000"/>
                  </a:schemeClr>
                </a:solidFill>
                <a:latin typeface="+mn-lt"/>
                <a:ea typeface="+mn-ea"/>
                <a:cs typeface="+mn-cs"/>
              </a:rPr>
              <a:t> </a:t>
            </a:r>
            <a:r>
              <a:rPr lang="en-US" kern="1200" spc="-15">
                <a:solidFill>
                  <a:schemeClr val="tx1">
                    <a:alpha val="55000"/>
                  </a:schemeClr>
                </a:solidFill>
                <a:latin typeface="+mn-lt"/>
                <a:ea typeface="+mn-ea"/>
                <a:cs typeface="+mn-cs"/>
              </a:rPr>
              <a:t>etmişlerdir.</a:t>
            </a:r>
            <a:r>
              <a:rPr lang="en-US" kern="1200" spc="-1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Karar</a:t>
            </a:r>
            <a:r>
              <a:rPr lang="en-US" kern="1200">
                <a:solidFill>
                  <a:schemeClr val="tx1">
                    <a:alpha val="55000"/>
                  </a:schemeClr>
                </a:solidFill>
                <a:latin typeface="+mn-lt"/>
                <a:ea typeface="+mn-ea"/>
                <a:cs typeface="+mn-cs"/>
              </a:rPr>
              <a:t> </a:t>
            </a:r>
            <a:r>
              <a:rPr lang="en-US" kern="1200" spc="-10">
                <a:solidFill>
                  <a:schemeClr val="tx1">
                    <a:alpha val="55000"/>
                  </a:schemeClr>
                </a:solidFill>
                <a:latin typeface="+mn-lt"/>
                <a:ea typeface="+mn-ea"/>
                <a:cs typeface="+mn-cs"/>
              </a:rPr>
              <a:t>vericiler,</a:t>
            </a:r>
            <a:r>
              <a:rPr lang="en-US" kern="1200" spc="-5">
                <a:solidFill>
                  <a:schemeClr val="tx1">
                    <a:alpha val="55000"/>
                  </a:schemeClr>
                </a:solidFill>
                <a:latin typeface="+mn-lt"/>
                <a:ea typeface="+mn-ea"/>
                <a:cs typeface="+mn-cs"/>
              </a:rPr>
              <a:t> bilginin </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organizasyonun yönetiminde, sadece işi idare edecek yardımcı </a:t>
            </a:r>
            <a:r>
              <a:rPr lang="en-US" kern="1200">
                <a:solidFill>
                  <a:schemeClr val="tx1">
                    <a:alpha val="55000"/>
                  </a:schemeClr>
                </a:solidFill>
                <a:latin typeface="+mn-lt"/>
                <a:ea typeface="+mn-ea"/>
                <a:cs typeface="+mn-cs"/>
              </a:rPr>
              <a:t>araç </a:t>
            </a:r>
            <a:r>
              <a:rPr lang="en-US" kern="1200" spc="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değil,</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işi tetikleyen </a:t>
            </a:r>
            <a:r>
              <a:rPr lang="en-US" kern="1200">
                <a:solidFill>
                  <a:schemeClr val="tx1">
                    <a:alpha val="55000"/>
                  </a:schemeClr>
                </a:solidFill>
                <a:latin typeface="+mn-lt"/>
                <a:ea typeface="+mn-ea"/>
                <a:cs typeface="+mn-cs"/>
              </a:rPr>
              <a:t>ve </a:t>
            </a:r>
            <a:r>
              <a:rPr lang="en-US" kern="1200" spc="-10">
                <a:solidFill>
                  <a:schemeClr val="tx1">
                    <a:alpha val="55000"/>
                  </a:schemeClr>
                </a:solidFill>
                <a:latin typeface="+mn-lt"/>
                <a:ea typeface="+mn-ea"/>
                <a:cs typeface="+mn-cs"/>
              </a:rPr>
              <a:t>işin </a:t>
            </a:r>
            <a:r>
              <a:rPr lang="en-US" kern="1200" spc="-5">
                <a:solidFill>
                  <a:schemeClr val="tx1">
                    <a:alpha val="55000"/>
                  </a:schemeClr>
                </a:solidFill>
                <a:latin typeface="+mn-lt"/>
                <a:ea typeface="+mn-ea"/>
                <a:cs typeface="+mn-cs"/>
              </a:rPr>
              <a:t>başarısında </a:t>
            </a:r>
            <a:r>
              <a:rPr lang="en-US" kern="1200" spc="5">
                <a:solidFill>
                  <a:schemeClr val="tx1">
                    <a:alpha val="55000"/>
                  </a:schemeClr>
                </a:solidFill>
                <a:latin typeface="+mn-lt"/>
                <a:ea typeface="+mn-ea"/>
                <a:cs typeface="+mn-cs"/>
              </a:rPr>
              <a:t>ya </a:t>
            </a:r>
            <a:r>
              <a:rPr lang="en-US" kern="1200">
                <a:solidFill>
                  <a:schemeClr val="tx1">
                    <a:alpha val="55000"/>
                  </a:schemeClr>
                </a:solidFill>
                <a:latin typeface="+mn-lt"/>
                <a:ea typeface="+mn-ea"/>
                <a:cs typeface="+mn-cs"/>
              </a:rPr>
              <a:t>da </a:t>
            </a:r>
            <a:r>
              <a:rPr lang="en-US" kern="1200" spc="-5">
                <a:solidFill>
                  <a:schemeClr val="tx1">
                    <a:alpha val="55000"/>
                  </a:schemeClr>
                </a:solidFill>
                <a:latin typeface="+mn-lt"/>
                <a:ea typeface="+mn-ea"/>
                <a:cs typeface="+mn-cs"/>
              </a:rPr>
              <a:t>başarısızlığında önemli </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bir</a:t>
            </a:r>
            <a:r>
              <a:rPr lang="en-US" kern="1200" spc="1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rol</a:t>
            </a:r>
            <a:r>
              <a:rPr lang="en-US" kern="1200" spc="10">
                <a:solidFill>
                  <a:schemeClr val="tx1">
                    <a:alpha val="55000"/>
                  </a:schemeClr>
                </a:solidFill>
                <a:latin typeface="+mn-lt"/>
                <a:ea typeface="+mn-ea"/>
                <a:cs typeface="+mn-cs"/>
              </a:rPr>
              <a:t> </a:t>
            </a:r>
            <a:r>
              <a:rPr lang="en-US" kern="1200">
                <a:solidFill>
                  <a:schemeClr val="tx1">
                    <a:alpha val="55000"/>
                  </a:schemeClr>
                </a:solidFill>
                <a:latin typeface="+mn-lt"/>
                <a:ea typeface="+mn-ea"/>
                <a:cs typeface="+mn-cs"/>
              </a:rPr>
              <a:t>oynayan</a:t>
            </a:r>
            <a:r>
              <a:rPr lang="en-US" kern="1200" spc="-2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kritik</a:t>
            </a:r>
            <a:r>
              <a:rPr lang="en-US" kern="1200" spc="1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faktörlerden</a:t>
            </a:r>
            <a:r>
              <a:rPr lang="en-US" kern="1200" spc="3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biri</a:t>
            </a:r>
            <a:r>
              <a:rPr lang="en-US" kern="1200" spc="1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olduğunu</a:t>
            </a:r>
            <a:r>
              <a:rPr lang="en-US" kern="1200">
                <a:solidFill>
                  <a:schemeClr val="tx1">
                    <a:alpha val="55000"/>
                  </a:schemeClr>
                </a:solidFill>
                <a:latin typeface="+mn-lt"/>
                <a:ea typeface="+mn-ea"/>
                <a:cs typeface="+mn-cs"/>
              </a:rPr>
              <a:t> </a:t>
            </a:r>
            <a:r>
              <a:rPr lang="en-US" kern="1200" spc="-15">
                <a:solidFill>
                  <a:schemeClr val="tx1">
                    <a:alpha val="55000"/>
                  </a:schemeClr>
                </a:solidFill>
                <a:latin typeface="+mn-lt"/>
                <a:ea typeface="+mn-ea"/>
                <a:cs typeface="+mn-cs"/>
              </a:rPr>
              <a:t>anlamışlardır.</a:t>
            </a:r>
            <a:endParaRPr lang="en-US" kern="1200">
              <a:solidFill>
                <a:schemeClr val="tx1">
                  <a:alpha val="55000"/>
                </a:schemeClr>
              </a:solidFill>
              <a:latin typeface="+mn-lt"/>
              <a:ea typeface="+mn-ea"/>
              <a:cs typeface="+mn-cs"/>
            </a:endParaRPr>
          </a:p>
          <a:p>
            <a:pPr marR="5080" algn="just">
              <a:lnSpc>
                <a:spcPct val="90000"/>
              </a:lnSpc>
              <a:spcBef>
                <a:spcPts val="1000"/>
              </a:spcBef>
            </a:pPr>
            <a:r>
              <a:rPr lang="en-US" kern="1200" spc="-5">
                <a:solidFill>
                  <a:schemeClr val="tx1">
                    <a:alpha val="55000"/>
                  </a:schemeClr>
                </a:solidFill>
                <a:latin typeface="+mn-lt"/>
                <a:ea typeface="+mn-ea"/>
                <a:cs typeface="+mn-cs"/>
              </a:rPr>
              <a:t>Bu</a:t>
            </a:r>
            <a:r>
              <a:rPr lang="en-US" kern="1200" spc="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sebeple</a:t>
            </a:r>
            <a:r>
              <a:rPr lang="en-US" kern="1200" spc="51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artık</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sadece</a:t>
            </a:r>
            <a:r>
              <a:rPr lang="en-US" kern="1200" spc="53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sermaye</a:t>
            </a:r>
            <a:r>
              <a:rPr lang="en-US" kern="1200" spc="52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yatırımlarında</a:t>
            </a:r>
            <a:r>
              <a:rPr lang="en-US" kern="1200" spc="54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hammadde</a:t>
            </a:r>
            <a:r>
              <a:rPr lang="en-US" kern="1200" spc="54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ya</a:t>
            </a:r>
            <a:r>
              <a:rPr lang="en-US" kern="1200" spc="525">
                <a:solidFill>
                  <a:schemeClr val="tx1">
                    <a:alpha val="55000"/>
                  </a:schemeClr>
                </a:solidFill>
                <a:latin typeface="+mn-lt"/>
                <a:ea typeface="+mn-ea"/>
                <a:cs typeface="+mn-cs"/>
              </a:rPr>
              <a:t> </a:t>
            </a:r>
            <a:r>
              <a:rPr lang="en-US" kern="1200">
                <a:solidFill>
                  <a:schemeClr val="tx1">
                    <a:alpha val="55000"/>
                  </a:schemeClr>
                </a:solidFill>
                <a:latin typeface="+mn-lt"/>
                <a:ea typeface="+mn-ea"/>
                <a:cs typeface="+mn-cs"/>
              </a:rPr>
              <a:t>da </a:t>
            </a:r>
            <a:r>
              <a:rPr lang="en-US" kern="1200" spc="-540">
                <a:solidFill>
                  <a:schemeClr val="tx1">
                    <a:alpha val="55000"/>
                  </a:schemeClr>
                </a:solidFill>
                <a:latin typeface="+mn-lt"/>
                <a:ea typeface="+mn-ea"/>
                <a:cs typeface="+mn-cs"/>
              </a:rPr>
              <a:t> </a:t>
            </a:r>
            <a:r>
              <a:rPr lang="en-US" kern="1200">
                <a:solidFill>
                  <a:schemeClr val="tx1">
                    <a:alpha val="55000"/>
                  </a:schemeClr>
                </a:solidFill>
                <a:latin typeface="+mn-lt"/>
                <a:ea typeface="+mn-ea"/>
                <a:cs typeface="+mn-cs"/>
              </a:rPr>
              <a:t>gayrı</a:t>
            </a:r>
            <a:r>
              <a:rPr lang="en-US" kern="1200" spc="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menkul</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yatırımları</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değil,</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aynı</a:t>
            </a:r>
            <a:r>
              <a:rPr lang="en-US" kern="1200">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zamanda</a:t>
            </a:r>
            <a:r>
              <a:rPr lang="en-US" kern="1200">
                <a:solidFill>
                  <a:schemeClr val="tx1">
                    <a:alpha val="55000"/>
                  </a:schemeClr>
                </a:solidFill>
                <a:latin typeface="+mn-lt"/>
                <a:ea typeface="+mn-ea"/>
                <a:cs typeface="+mn-cs"/>
              </a:rPr>
              <a:t> bilgiye</a:t>
            </a:r>
            <a:r>
              <a:rPr lang="en-US" kern="1200" spc="5">
                <a:solidFill>
                  <a:schemeClr val="tx1">
                    <a:alpha val="55000"/>
                  </a:schemeClr>
                </a:solidFill>
                <a:latin typeface="+mn-lt"/>
                <a:ea typeface="+mn-ea"/>
                <a:cs typeface="+mn-cs"/>
              </a:rPr>
              <a:t> </a:t>
            </a:r>
            <a:r>
              <a:rPr lang="en-US" kern="1200">
                <a:solidFill>
                  <a:schemeClr val="tx1">
                    <a:alpha val="55000"/>
                  </a:schemeClr>
                </a:solidFill>
                <a:latin typeface="+mn-lt"/>
                <a:ea typeface="+mn-ea"/>
                <a:cs typeface="+mn-cs"/>
              </a:rPr>
              <a:t>de</a:t>
            </a:r>
            <a:r>
              <a:rPr lang="en-US" kern="1200" spc="5">
                <a:solidFill>
                  <a:schemeClr val="tx1">
                    <a:alpha val="55000"/>
                  </a:schemeClr>
                </a:solidFill>
                <a:latin typeface="+mn-lt"/>
                <a:ea typeface="+mn-ea"/>
                <a:cs typeface="+mn-cs"/>
              </a:rPr>
              <a:t> </a:t>
            </a:r>
            <a:r>
              <a:rPr lang="en-US" kern="1200">
                <a:solidFill>
                  <a:schemeClr val="tx1">
                    <a:alpha val="55000"/>
                  </a:schemeClr>
                </a:solidFill>
                <a:latin typeface="+mn-lt"/>
                <a:ea typeface="+mn-ea"/>
                <a:cs typeface="+mn-cs"/>
              </a:rPr>
              <a:t>yatırım </a:t>
            </a:r>
            <a:r>
              <a:rPr lang="en-US" kern="1200" spc="5">
                <a:solidFill>
                  <a:schemeClr val="tx1">
                    <a:alpha val="55000"/>
                  </a:schemeClr>
                </a:solidFill>
                <a:latin typeface="+mn-lt"/>
                <a:ea typeface="+mn-ea"/>
                <a:cs typeface="+mn-cs"/>
              </a:rPr>
              <a:t> </a:t>
            </a:r>
            <a:r>
              <a:rPr lang="en-US" kern="1200" spc="-5">
                <a:solidFill>
                  <a:schemeClr val="tx1">
                    <a:alpha val="55000"/>
                  </a:schemeClr>
                </a:solidFill>
                <a:latin typeface="+mn-lt"/>
                <a:ea typeface="+mn-ea"/>
                <a:cs typeface="+mn-cs"/>
              </a:rPr>
              <a:t>gündeme</a:t>
            </a:r>
            <a:r>
              <a:rPr lang="en-US" kern="1200" spc="15">
                <a:solidFill>
                  <a:schemeClr val="tx1">
                    <a:alpha val="55000"/>
                  </a:schemeClr>
                </a:solidFill>
                <a:latin typeface="+mn-lt"/>
                <a:ea typeface="+mn-ea"/>
                <a:cs typeface="+mn-cs"/>
              </a:rPr>
              <a:t> </a:t>
            </a:r>
            <a:r>
              <a:rPr lang="en-US" kern="1200" spc="-15">
                <a:solidFill>
                  <a:schemeClr val="tx1">
                    <a:alpha val="55000"/>
                  </a:schemeClr>
                </a:solidFill>
                <a:latin typeface="+mn-lt"/>
                <a:ea typeface="+mn-ea"/>
                <a:cs typeface="+mn-cs"/>
              </a:rPr>
              <a:t>gelmiştir.</a:t>
            </a:r>
            <a:endParaRPr lang="en-US" kern="1200">
              <a:solidFill>
                <a:schemeClr val="tx1">
                  <a:alpha val="55000"/>
                </a:schemeClr>
              </a:solidFill>
              <a:latin typeface="+mn-lt"/>
              <a:ea typeface="+mn-ea"/>
              <a:cs typeface="+mn-c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4700434" y="188639"/>
            <a:ext cx="3604497" cy="1297115"/>
          </a:xfrm>
          <a:prstGeom prst="rect">
            <a:avLst/>
          </a:prstGeom>
        </p:spPr>
        <p:txBody>
          <a:bodyPr vert="horz" lIns="91440" tIns="45720" rIns="91440" bIns="45720" rtlCol="0" anchor="t">
            <a:normAutofit/>
          </a:bodyPr>
          <a:lstStyle/>
          <a:p>
            <a:pPr marL="12700" algn="ctr" defTabSz="914400"/>
            <a:r>
              <a:rPr lang="en-US" sz="3500" kern="1200" spc="300">
                <a:solidFill>
                  <a:schemeClr val="tx2"/>
                </a:solidFill>
                <a:latin typeface="+mj-lt"/>
                <a:ea typeface="+mj-ea"/>
                <a:cs typeface="+mj-cs"/>
              </a:rPr>
              <a:t>SİSTEMİN</a:t>
            </a:r>
            <a:r>
              <a:rPr lang="en-US" sz="3500" kern="1200" spc="285">
                <a:solidFill>
                  <a:schemeClr val="tx2"/>
                </a:solidFill>
                <a:latin typeface="+mj-lt"/>
                <a:ea typeface="+mj-ea"/>
                <a:cs typeface="+mj-cs"/>
              </a:rPr>
              <a:t> </a:t>
            </a:r>
            <a:r>
              <a:rPr lang="en-US" sz="3500" kern="1200" spc="310">
                <a:solidFill>
                  <a:schemeClr val="tx2"/>
                </a:solidFill>
                <a:latin typeface="+mj-lt"/>
                <a:ea typeface="+mj-ea"/>
                <a:cs typeface="+mj-cs"/>
              </a:rPr>
              <a:t>ÖZELLİKLERİ</a:t>
            </a:r>
            <a:endParaRPr lang="en-US" sz="3500" kern="1200">
              <a:solidFill>
                <a:schemeClr val="tx2"/>
              </a:solidFill>
              <a:latin typeface="+mj-lt"/>
              <a:ea typeface="+mj-ea"/>
              <a:cs typeface="+mj-cs"/>
            </a:endParaRPr>
          </a:p>
        </p:txBody>
      </p:sp>
      <p:grpSp>
        <p:nvGrpSpPr>
          <p:cNvPr id="7" name="Group 13">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89" y="-5977"/>
            <a:ext cx="4679005" cy="6863979"/>
            <a:chOff x="305" y="-5977"/>
            <a:chExt cx="6238675" cy="6863979"/>
          </a:xfrm>
        </p:grpSpPr>
        <p:sp>
          <p:nvSpPr>
            <p:cNvPr id="8" name="Freeform: Shape 14">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object 3"/>
          <p:cNvSpPr txBox="1"/>
          <p:nvPr/>
        </p:nvSpPr>
        <p:spPr>
          <a:xfrm>
            <a:off x="535940" y="1628901"/>
            <a:ext cx="7388859" cy="4477508"/>
          </a:xfrm>
          <a:prstGeom prst="rect">
            <a:avLst/>
          </a:prstGeom>
        </p:spPr>
        <p:txBody>
          <a:bodyPr vert="horz" wrap="square" lIns="0" tIns="12065" rIns="0" bIns="0" rtlCol="0">
            <a:spAutoFit/>
          </a:bodyPr>
          <a:lstStyle/>
          <a:p>
            <a:pPr marL="287020" indent="-274320">
              <a:spcBef>
                <a:spcPts val="95"/>
              </a:spcBef>
              <a:buClr>
                <a:srgbClr val="FD8537"/>
              </a:buClr>
              <a:buSzPct val="68181"/>
              <a:buFont typeface="Wingdings"/>
              <a:buChar char=""/>
              <a:tabLst>
                <a:tab pos="287020" algn="l"/>
              </a:tabLst>
            </a:pPr>
            <a:r>
              <a:rPr lang="tr-TR" sz="2200" b="1" spc="110">
                <a:latin typeface="Cambria"/>
                <a:cs typeface="Cambria"/>
              </a:rPr>
              <a:t>Bileşenler</a:t>
            </a:r>
            <a:r>
              <a:rPr lang="tr-TR" sz="2200" spc="110">
                <a:latin typeface="Cambria"/>
                <a:cs typeface="Cambria"/>
              </a:rPr>
              <a:t>:</a:t>
            </a:r>
            <a:r>
              <a:rPr lang="tr-TR" sz="2200" spc="155">
                <a:latin typeface="Cambria"/>
                <a:cs typeface="Cambria"/>
              </a:rPr>
              <a:t> </a:t>
            </a:r>
            <a:r>
              <a:rPr lang="tr-TR" sz="2200" spc="110">
                <a:latin typeface="Cambria"/>
                <a:cs typeface="Cambria"/>
              </a:rPr>
              <a:t>Sistemi</a:t>
            </a:r>
            <a:r>
              <a:rPr lang="tr-TR" sz="2200" spc="90">
                <a:latin typeface="Cambria"/>
                <a:cs typeface="Cambria"/>
              </a:rPr>
              <a:t> </a:t>
            </a:r>
            <a:r>
              <a:rPr lang="tr-TR" sz="2200" spc="85">
                <a:latin typeface="Cambria"/>
                <a:cs typeface="Cambria"/>
              </a:rPr>
              <a:t>oluşturan</a:t>
            </a:r>
            <a:r>
              <a:rPr lang="tr-TR" sz="2200" spc="125">
                <a:latin typeface="Cambria"/>
                <a:cs typeface="Cambria"/>
              </a:rPr>
              <a:t> </a:t>
            </a:r>
            <a:r>
              <a:rPr lang="tr-TR" sz="2200" spc="85">
                <a:latin typeface="Cambria"/>
                <a:cs typeface="Cambria"/>
              </a:rPr>
              <a:t>parçalardır.</a:t>
            </a:r>
            <a:endParaRPr lang="tr-TR" sz="2200">
              <a:latin typeface="Cambria"/>
              <a:cs typeface="Cambria"/>
            </a:endParaRPr>
          </a:p>
          <a:p>
            <a:pPr>
              <a:spcBef>
                <a:spcPts val="30"/>
              </a:spcBef>
              <a:buClr>
                <a:srgbClr val="FD8537"/>
              </a:buClr>
            </a:pPr>
            <a:endParaRPr lang="tr-TR" sz="3250">
              <a:latin typeface="Cambria"/>
              <a:cs typeface="Cambria"/>
            </a:endParaRPr>
          </a:p>
          <a:p>
            <a:pPr marL="286385" marR="5080" indent="-274320">
              <a:buClr>
                <a:srgbClr val="FD8537"/>
              </a:buClr>
              <a:buSzPct val="68181"/>
              <a:buFont typeface="Wingdings"/>
              <a:buChar char=""/>
              <a:tabLst>
                <a:tab pos="287020" algn="l"/>
              </a:tabLst>
            </a:pPr>
            <a:r>
              <a:rPr lang="tr-TR" sz="2200" b="1" spc="125">
                <a:latin typeface="Cambria"/>
                <a:cs typeface="Cambria"/>
              </a:rPr>
              <a:t>Değişkenler</a:t>
            </a:r>
            <a:r>
              <a:rPr lang="tr-TR" sz="2200" spc="125">
                <a:latin typeface="Cambria"/>
                <a:cs typeface="Cambria"/>
              </a:rPr>
              <a:t>:</a:t>
            </a:r>
            <a:r>
              <a:rPr lang="tr-TR" sz="2200" spc="160">
                <a:latin typeface="Cambria"/>
                <a:cs typeface="Cambria"/>
              </a:rPr>
              <a:t> </a:t>
            </a:r>
            <a:r>
              <a:rPr lang="tr-TR" sz="2200" spc="110">
                <a:latin typeface="Cambria"/>
                <a:cs typeface="Cambria"/>
              </a:rPr>
              <a:t>Sistemin </a:t>
            </a:r>
            <a:r>
              <a:rPr lang="tr-TR" sz="2200" spc="70">
                <a:latin typeface="Cambria"/>
                <a:cs typeface="Cambria"/>
              </a:rPr>
              <a:t>özellikleridir.</a:t>
            </a:r>
            <a:r>
              <a:rPr lang="tr-TR" sz="2200" spc="100">
                <a:latin typeface="Cambria"/>
                <a:cs typeface="Cambria"/>
              </a:rPr>
              <a:t> </a:t>
            </a:r>
            <a:r>
              <a:rPr lang="tr-TR" sz="2200" spc="85">
                <a:latin typeface="Cambria"/>
                <a:cs typeface="Cambria"/>
              </a:rPr>
              <a:t>Dört</a:t>
            </a:r>
            <a:r>
              <a:rPr lang="tr-TR" sz="2200" spc="125">
                <a:latin typeface="Cambria"/>
                <a:cs typeface="Cambria"/>
              </a:rPr>
              <a:t> </a:t>
            </a:r>
            <a:r>
              <a:rPr lang="tr-TR" sz="2200" spc="95">
                <a:latin typeface="Cambria"/>
                <a:cs typeface="Cambria"/>
              </a:rPr>
              <a:t>sınıfta </a:t>
            </a:r>
            <a:r>
              <a:rPr lang="tr-TR" sz="2200" spc="-470">
                <a:latin typeface="Cambria"/>
                <a:cs typeface="Cambria"/>
              </a:rPr>
              <a:t> </a:t>
            </a:r>
            <a:r>
              <a:rPr lang="tr-TR" sz="2200" spc="100">
                <a:latin typeface="Cambria"/>
                <a:cs typeface="Cambria"/>
              </a:rPr>
              <a:t>tanımlanır:</a:t>
            </a:r>
            <a:endParaRPr lang="tr-TR" sz="2200">
              <a:latin typeface="Cambria"/>
              <a:cs typeface="Cambria"/>
            </a:endParaRPr>
          </a:p>
          <a:p>
            <a:pPr marL="652780" lvl="1" indent="-274955">
              <a:spcBef>
                <a:spcPts val="450"/>
              </a:spcBef>
              <a:buClr>
                <a:srgbClr val="FD8537"/>
              </a:buClr>
              <a:buSzPct val="80555"/>
              <a:buFont typeface="Segoe UI Symbol"/>
              <a:buChar char="⚫"/>
              <a:tabLst>
                <a:tab pos="652780" algn="l"/>
                <a:tab pos="653415" algn="l"/>
              </a:tabLst>
            </a:pPr>
            <a:r>
              <a:rPr lang="tr-TR" sz="1800" spc="85">
                <a:latin typeface="Cambria"/>
                <a:cs typeface="Cambria"/>
              </a:rPr>
              <a:t>Bağımsız</a:t>
            </a:r>
            <a:r>
              <a:rPr lang="tr-TR" sz="1800" spc="80">
                <a:latin typeface="Cambria"/>
                <a:cs typeface="Cambria"/>
              </a:rPr>
              <a:t> </a:t>
            </a:r>
            <a:r>
              <a:rPr lang="tr-TR" sz="1800" spc="35">
                <a:latin typeface="Cambria"/>
                <a:cs typeface="Cambria"/>
              </a:rPr>
              <a:t>ve</a:t>
            </a:r>
            <a:r>
              <a:rPr lang="tr-TR" sz="1800" spc="80">
                <a:latin typeface="Cambria"/>
                <a:cs typeface="Cambria"/>
              </a:rPr>
              <a:t> </a:t>
            </a:r>
            <a:r>
              <a:rPr lang="tr-TR" sz="1800" spc="70">
                <a:latin typeface="Cambria"/>
                <a:cs typeface="Cambria"/>
              </a:rPr>
              <a:t>bağımlı</a:t>
            </a:r>
            <a:endParaRPr lang="tr-TR" sz="1800">
              <a:latin typeface="Cambria"/>
              <a:cs typeface="Cambria"/>
            </a:endParaRPr>
          </a:p>
          <a:p>
            <a:pPr marL="652780" lvl="1" indent="-274955">
              <a:spcBef>
                <a:spcPts val="434"/>
              </a:spcBef>
              <a:buClr>
                <a:srgbClr val="FD8537"/>
              </a:buClr>
              <a:buSzPct val="80555"/>
              <a:buFont typeface="Segoe UI Symbol"/>
              <a:buChar char="⚫"/>
              <a:tabLst>
                <a:tab pos="652780" algn="l"/>
                <a:tab pos="653415" algn="l"/>
              </a:tabLst>
            </a:pPr>
            <a:r>
              <a:rPr lang="tr-TR" sz="1800" spc="65">
                <a:latin typeface="Cambria"/>
                <a:cs typeface="Cambria"/>
              </a:rPr>
              <a:t>Denetlenebilir</a:t>
            </a:r>
            <a:r>
              <a:rPr lang="tr-TR" sz="1800" spc="85">
                <a:latin typeface="Cambria"/>
                <a:cs typeface="Cambria"/>
              </a:rPr>
              <a:t> </a:t>
            </a:r>
            <a:r>
              <a:rPr lang="tr-TR" sz="1800" spc="40">
                <a:latin typeface="Cambria"/>
                <a:cs typeface="Cambria"/>
              </a:rPr>
              <a:t>ve</a:t>
            </a:r>
            <a:r>
              <a:rPr lang="tr-TR" sz="1800" spc="70">
                <a:latin typeface="Cambria"/>
                <a:cs typeface="Cambria"/>
              </a:rPr>
              <a:t> </a:t>
            </a:r>
            <a:r>
              <a:rPr lang="tr-TR" sz="1800" spc="45">
                <a:latin typeface="Cambria"/>
                <a:cs typeface="Cambria"/>
              </a:rPr>
              <a:t>denetlenemez</a:t>
            </a:r>
            <a:endParaRPr lang="tr-TR" sz="1800">
              <a:latin typeface="Cambria"/>
              <a:cs typeface="Cambria"/>
            </a:endParaRPr>
          </a:p>
          <a:p>
            <a:pPr marL="652780" lvl="1" indent="-274955">
              <a:spcBef>
                <a:spcPts val="430"/>
              </a:spcBef>
              <a:buClr>
                <a:srgbClr val="FD8537"/>
              </a:buClr>
              <a:buSzPct val="80555"/>
              <a:buFont typeface="Segoe UI Symbol"/>
              <a:buChar char="⚫"/>
              <a:tabLst>
                <a:tab pos="652780" algn="l"/>
                <a:tab pos="653415" algn="l"/>
              </a:tabLst>
            </a:pPr>
            <a:r>
              <a:rPr lang="tr-TR" sz="1800" spc="55">
                <a:latin typeface="Cambria"/>
                <a:cs typeface="Cambria"/>
              </a:rPr>
              <a:t>İçsel</a:t>
            </a:r>
            <a:r>
              <a:rPr lang="tr-TR" sz="1800" spc="80">
                <a:latin typeface="Cambria"/>
                <a:cs typeface="Cambria"/>
              </a:rPr>
              <a:t> </a:t>
            </a:r>
            <a:r>
              <a:rPr lang="tr-TR" sz="1800" spc="35">
                <a:latin typeface="Cambria"/>
                <a:cs typeface="Cambria"/>
              </a:rPr>
              <a:t>ve</a:t>
            </a:r>
            <a:r>
              <a:rPr lang="tr-TR" sz="1800" spc="80">
                <a:latin typeface="Cambria"/>
                <a:cs typeface="Cambria"/>
              </a:rPr>
              <a:t> </a:t>
            </a:r>
            <a:r>
              <a:rPr lang="tr-TR" sz="1800" spc="60">
                <a:latin typeface="Cambria"/>
                <a:cs typeface="Cambria"/>
              </a:rPr>
              <a:t>dışsal</a:t>
            </a:r>
            <a:endParaRPr lang="tr-TR" sz="1800">
              <a:latin typeface="Cambria"/>
              <a:cs typeface="Cambria"/>
            </a:endParaRPr>
          </a:p>
          <a:p>
            <a:pPr marL="652780" lvl="1" indent="-274955">
              <a:spcBef>
                <a:spcPts val="434"/>
              </a:spcBef>
              <a:buClr>
                <a:srgbClr val="FD8537"/>
              </a:buClr>
              <a:buSzPct val="80555"/>
              <a:buFont typeface="Segoe UI Symbol"/>
              <a:buChar char="⚫"/>
              <a:tabLst>
                <a:tab pos="652780" algn="l"/>
                <a:tab pos="653415" algn="l"/>
              </a:tabLst>
            </a:pPr>
            <a:r>
              <a:rPr lang="tr-TR" sz="1800" spc="100">
                <a:latin typeface="Cambria"/>
                <a:cs typeface="Cambria"/>
              </a:rPr>
              <a:t>Girdi</a:t>
            </a:r>
            <a:r>
              <a:rPr lang="tr-TR" sz="1800" spc="65">
                <a:latin typeface="Cambria"/>
                <a:cs typeface="Cambria"/>
              </a:rPr>
              <a:t> </a:t>
            </a:r>
            <a:r>
              <a:rPr lang="tr-TR" sz="1800" spc="40">
                <a:latin typeface="Cambria"/>
                <a:cs typeface="Cambria"/>
              </a:rPr>
              <a:t>ve</a:t>
            </a:r>
            <a:r>
              <a:rPr lang="tr-TR" sz="1800" spc="70">
                <a:latin typeface="Cambria"/>
                <a:cs typeface="Cambria"/>
              </a:rPr>
              <a:t> çıktı</a:t>
            </a:r>
          </a:p>
          <a:p>
            <a:pPr marL="287020" indent="-274320">
              <a:spcBef>
                <a:spcPts val="95"/>
              </a:spcBef>
              <a:buClr>
                <a:srgbClr val="FD8537"/>
              </a:buClr>
              <a:buSzPct val="68181"/>
              <a:buFont typeface="Wingdings"/>
              <a:buChar char=""/>
              <a:tabLst>
                <a:tab pos="287020" algn="l"/>
              </a:tabLst>
            </a:pPr>
            <a:r>
              <a:rPr lang="tr-TR" sz="2200" b="1" spc="130">
                <a:latin typeface="Cambria"/>
                <a:cs typeface="Cambria"/>
              </a:rPr>
              <a:t>Parametreler</a:t>
            </a:r>
            <a:r>
              <a:rPr lang="tr-TR" sz="2200" spc="130">
                <a:latin typeface="Cambria"/>
                <a:cs typeface="Cambria"/>
              </a:rPr>
              <a:t>:</a:t>
            </a:r>
            <a:r>
              <a:rPr lang="tr-TR" sz="2200" spc="150">
                <a:latin typeface="Cambria"/>
                <a:cs typeface="Cambria"/>
              </a:rPr>
              <a:t> </a:t>
            </a:r>
            <a:r>
              <a:rPr lang="tr-TR" sz="2200" spc="110">
                <a:latin typeface="Cambria"/>
                <a:cs typeface="Cambria"/>
              </a:rPr>
              <a:t>Analiz</a:t>
            </a:r>
            <a:r>
              <a:rPr lang="tr-TR" sz="2200" spc="125">
                <a:latin typeface="Cambria"/>
                <a:cs typeface="Cambria"/>
              </a:rPr>
              <a:t> </a:t>
            </a:r>
            <a:r>
              <a:rPr lang="tr-TR" sz="2200" spc="55">
                <a:latin typeface="Cambria"/>
                <a:cs typeface="Cambria"/>
              </a:rPr>
              <a:t>boyunca</a:t>
            </a:r>
            <a:r>
              <a:rPr lang="tr-TR" sz="2200" spc="155">
                <a:latin typeface="Cambria"/>
                <a:cs typeface="Cambria"/>
              </a:rPr>
              <a:t> </a:t>
            </a:r>
            <a:r>
              <a:rPr lang="tr-TR" sz="2200" spc="85">
                <a:latin typeface="Cambria"/>
                <a:cs typeface="Cambria"/>
              </a:rPr>
              <a:t>sabit</a:t>
            </a:r>
            <a:r>
              <a:rPr lang="tr-TR" sz="2200" spc="95">
                <a:latin typeface="Cambria"/>
                <a:cs typeface="Cambria"/>
              </a:rPr>
              <a:t> </a:t>
            </a:r>
            <a:r>
              <a:rPr lang="tr-TR" sz="2200" spc="125">
                <a:latin typeface="Cambria"/>
                <a:cs typeface="Cambria"/>
              </a:rPr>
              <a:t>kalan</a:t>
            </a:r>
            <a:endParaRPr lang="tr-TR" sz="2200">
              <a:latin typeface="Cambria"/>
              <a:cs typeface="Cambria"/>
            </a:endParaRPr>
          </a:p>
          <a:p>
            <a:pPr marL="286385">
              <a:spcBef>
                <a:spcPts val="5"/>
              </a:spcBef>
            </a:pPr>
            <a:r>
              <a:rPr lang="tr-TR" sz="2200" spc="60">
                <a:latin typeface="Cambria"/>
                <a:cs typeface="Cambria"/>
              </a:rPr>
              <a:t>değerlerdir.</a:t>
            </a:r>
            <a:endParaRPr lang="tr-TR" sz="2200">
              <a:latin typeface="Cambria"/>
              <a:cs typeface="Cambria"/>
            </a:endParaRPr>
          </a:p>
          <a:p>
            <a:pPr marL="652780" marR="5080" lvl="1" indent="-274320">
              <a:spcBef>
                <a:spcPts val="445"/>
              </a:spcBef>
              <a:buClr>
                <a:srgbClr val="FD8537"/>
              </a:buClr>
              <a:buSzPct val="80555"/>
              <a:buFont typeface="Segoe UI Symbol"/>
              <a:buChar char="⚫"/>
              <a:tabLst>
                <a:tab pos="652780" algn="l"/>
                <a:tab pos="653415" algn="l"/>
              </a:tabLst>
            </a:pPr>
            <a:r>
              <a:rPr lang="es-ES" sz="1800" spc="90">
                <a:latin typeface="Cambria"/>
                <a:cs typeface="Cambria"/>
              </a:rPr>
              <a:t>Örnek: </a:t>
            </a:r>
            <a:r>
              <a:rPr lang="es-ES" sz="1800" spc="55">
                <a:latin typeface="Cambria"/>
                <a:cs typeface="Cambria"/>
              </a:rPr>
              <a:t>y=3x+2</a:t>
            </a:r>
            <a:r>
              <a:rPr lang="es-ES" sz="1800" spc="85">
                <a:latin typeface="Cambria"/>
                <a:cs typeface="Cambria"/>
              </a:rPr>
              <a:t> </a:t>
            </a:r>
            <a:r>
              <a:rPr lang="es-ES" sz="1800" spc="55">
                <a:latin typeface="Cambria"/>
                <a:cs typeface="Cambria"/>
              </a:rPr>
              <a:t>denkleminde</a:t>
            </a:r>
            <a:r>
              <a:rPr lang="es-ES" sz="1800" spc="100">
                <a:latin typeface="Cambria"/>
                <a:cs typeface="Cambria"/>
              </a:rPr>
              <a:t> </a:t>
            </a:r>
            <a:r>
              <a:rPr lang="es-ES" sz="1800">
                <a:latin typeface="Cambria"/>
                <a:cs typeface="Cambria"/>
              </a:rPr>
              <a:t>3</a:t>
            </a:r>
            <a:r>
              <a:rPr lang="es-ES" sz="1800" spc="95">
                <a:latin typeface="Cambria"/>
                <a:cs typeface="Cambria"/>
              </a:rPr>
              <a:t> </a:t>
            </a:r>
            <a:r>
              <a:rPr lang="es-ES" sz="1800" spc="40">
                <a:latin typeface="Cambria"/>
                <a:cs typeface="Cambria"/>
              </a:rPr>
              <a:t>ve</a:t>
            </a:r>
            <a:r>
              <a:rPr lang="es-ES" sz="1800" spc="95">
                <a:latin typeface="Cambria"/>
                <a:cs typeface="Cambria"/>
              </a:rPr>
              <a:t> </a:t>
            </a:r>
            <a:r>
              <a:rPr lang="es-ES" sz="1800">
                <a:latin typeface="Cambria"/>
                <a:cs typeface="Cambria"/>
              </a:rPr>
              <a:t>2</a:t>
            </a:r>
            <a:r>
              <a:rPr lang="es-ES" sz="1800" spc="105">
                <a:latin typeface="Cambria"/>
                <a:cs typeface="Cambria"/>
              </a:rPr>
              <a:t> </a:t>
            </a:r>
            <a:r>
              <a:rPr lang="es-ES" sz="1800" spc="60">
                <a:latin typeface="Cambria"/>
                <a:cs typeface="Cambria"/>
              </a:rPr>
              <a:t>parametre;</a:t>
            </a:r>
            <a:r>
              <a:rPr lang="es-ES" sz="1800" spc="130">
                <a:latin typeface="Cambria"/>
                <a:cs typeface="Cambria"/>
              </a:rPr>
              <a:t> </a:t>
            </a:r>
            <a:r>
              <a:rPr lang="es-ES" sz="1800" spc="95">
                <a:latin typeface="Cambria"/>
                <a:cs typeface="Cambria"/>
              </a:rPr>
              <a:t>x </a:t>
            </a:r>
            <a:r>
              <a:rPr lang="es-ES" sz="1800" spc="40">
                <a:latin typeface="Cambria"/>
                <a:cs typeface="Cambria"/>
              </a:rPr>
              <a:t>ve</a:t>
            </a:r>
            <a:r>
              <a:rPr lang="es-ES" sz="1800" spc="100">
                <a:latin typeface="Cambria"/>
                <a:cs typeface="Cambria"/>
              </a:rPr>
              <a:t> </a:t>
            </a:r>
            <a:r>
              <a:rPr lang="es-ES" sz="1800" spc="55">
                <a:latin typeface="Cambria"/>
                <a:cs typeface="Cambria"/>
              </a:rPr>
              <a:t>y </a:t>
            </a:r>
            <a:r>
              <a:rPr lang="es-ES" sz="1800" spc="-380">
                <a:latin typeface="Cambria"/>
                <a:cs typeface="Cambria"/>
              </a:rPr>
              <a:t> </a:t>
            </a:r>
            <a:r>
              <a:rPr lang="es-ES" sz="1800" spc="60">
                <a:latin typeface="Cambria"/>
                <a:cs typeface="Cambria"/>
              </a:rPr>
              <a:t>değişkendir.</a:t>
            </a:r>
            <a:endParaRPr lang="es-ES" sz="1800">
              <a:latin typeface="Cambria"/>
              <a:cs typeface="Cambria"/>
            </a:endParaRPr>
          </a:p>
          <a:p>
            <a:pPr marL="652780" lvl="1" indent="-274955">
              <a:spcBef>
                <a:spcPts val="434"/>
              </a:spcBef>
              <a:buClr>
                <a:srgbClr val="FD8537"/>
              </a:buClr>
              <a:buSzPct val="80555"/>
              <a:buFont typeface="Segoe UI Symbol"/>
              <a:buChar char="⚫"/>
              <a:tabLst>
                <a:tab pos="652780" algn="l"/>
                <a:tab pos="653415" algn="l"/>
              </a:tabLst>
            </a:pPr>
            <a:endParaRPr lang="es-ES" sz="1800">
              <a:latin typeface="Cambria"/>
              <a:cs typeface="Cambri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bject 9"/>
          <p:cNvSpPr txBox="1">
            <a:spLocks noGrp="1"/>
          </p:cNvSpPr>
          <p:nvPr>
            <p:ph type="title"/>
          </p:nvPr>
        </p:nvSpPr>
        <p:spPr>
          <a:xfrm>
            <a:off x="535940" y="830660"/>
            <a:ext cx="6241415" cy="443070"/>
          </a:xfrm>
          <a:prstGeom prst="rect">
            <a:avLst/>
          </a:prstGeom>
        </p:spPr>
        <p:txBody>
          <a:bodyPr vert="horz" wrap="square" lIns="0" tIns="12065" rIns="0" bIns="0" rtlCol="0">
            <a:spAutoFit/>
          </a:bodyPr>
          <a:lstStyle/>
          <a:p>
            <a:pPr marL="12700">
              <a:lnSpc>
                <a:spcPct val="100000"/>
              </a:lnSpc>
              <a:spcBef>
                <a:spcPts val="95"/>
              </a:spcBef>
            </a:pPr>
            <a:r>
              <a:rPr lang="tr-TR" sz="2800" b="1" i="0" u="none" strike="noStrike" baseline="0">
                <a:solidFill>
                  <a:srgbClr val="000000"/>
                </a:solidFill>
                <a:latin typeface="Times New Roman" panose="02020603050405020304" pitchFamily="18" charset="0"/>
              </a:rPr>
              <a:t>Sistem bakış açısından organizasyon </a:t>
            </a:r>
            <a:endParaRPr sz="4400" b="1"/>
          </a:p>
        </p:txBody>
      </p:sp>
      <p:sp>
        <p:nvSpPr>
          <p:cNvPr id="15" name="object 15"/>
          <p:cNvSpPr txBox="1"/>
          <p:nvPr/>
        </p:nvSpPr>
        <p:spPr>
          <a:xfrm>
            <a:off x="8322691" y="5870549"/>
            <a:ext cx="223520" cy="239395"/>
          </a:xfrm>
          <a:prstGeom prst="rect">
            <a:avLst/>
          </a:prstGeom>
        </p:spPr>
        <p:txBody>
          <a:bodyPr vert="horz" wrap="square" lIns="0" tIns="12700" rIns="0" bIns="0" rtlCol="0">
            <a:spAutoFit/>
          </a:bodyPr>
          <a:lstStyle/>
          <a:p>
            <a:pPr marL="12700">
              <a:lnSpc>
                <a:spcPct val="100000"/>
              </a:lnSpc>
              <a:spcBef>
                <a:spcPts val="100"/>
              </a:spcBef>
            </a:pPr>
            <a:r>
              <a:rPr sz="1400" b="1" spc="-5" dirty="0">
                <a:solidFill>
                  <a:srgbClr val="FFFFFF"/>
                </a:solidFill>
                <a:latin typeface="Arial"/>
                <a:cs typeface="Arial"/>
              </a:rPr>
              <a:t>16</a:t>
            </a:r>
            <a:endParaRPr sz="1400">
              <a:latin typeface="Arial"/>
              <a:cs typeface="Arial"/>
            </a:endParaRPr>
          </a:p>
        </p:txBody>
      </p:sp>
      <p:pic>
        <p:nvPicPr>
          <p:cNvPr id="19" name="Resim 18" descr="metin, ekran görüntüsü, yazı tipi, yazılım içeren bir resim&#10;&#10;Açıklama otomatik olarak oluşturuldu">
            <a:extLst>
              <a:ext uri="{FF2B5EF4-FFF2-40B4-BE49-F238E27FC236}">
                <a16:creationId xmlns:a16="http://schemas.microsoft.com/office/drawing/2014/main" id="{F80A9307-4D91-18F3-D610-94449869B5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1600" y="1395485"/>
            <a:ext cx="6620799" cy="4887007"/>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bject 9"/>
          <p:cNvSpPr txBox="1">
            <a:spLocks noGrp="1"/>
          </p:cNvSpPr>
          <p:nvPr>
            <p:ph type="title"/>
          </p:nvPr>
        </p:nvSpPr>
        <p:spPr>
          <a:xfrm>
            <a:off x="535940" y="799884"/>
            <a:ext cx="6241415" cy="504625"/>
          </a:xfrm>
          <a:prstGeom prst="rect">
            <a:avLst/>
          </a:prstGeom>
        </p:spPr>
        <p:txBody>
          <a:bodyPr vert="horz" wrap="square" lIns="0" tIns="12065" rIns="0" bIns="0" rtlCol="0">
            <a:spAutoFit/>
          </a:bodyPr>
          <a:lstStyle/>
          <a:p>
            <a:pPr marL="12700">
              <a:lnSpc>
                <a:spcPct val="100000"/>
              </a:lnSpc>
              <a:spcBef>
                <a:spcPts val="95"/>
              </a:spcBef>
            </a:pPr>
            <a:r>
              <a:rPr lang="tr-TR" sz="3200" b="0" i="0" u="none" strike="noStrike" baseline="0">
                <a:solidFill>
                  <a:srgbClr val="000000"/>
                </a:solidFill>
                <a:latin typeface="Times New Roman" panose="02020603050405020304" pitchFamily="18" charset="0"/>
              </a:rPr>
              <a:t>Açık Sistem ve Unsurları </a:t>
            </a:r>
            <a:endParaRPr sz="6600" b="1"/>
          </a:p>
        </p:txBody>
      </p:sp>
      <p:sp>
        <p:nvSpPr>
          <p:cNvPr id="15" name="object 15"/>
          <p:cNvSpPr txBox="1"/>
          <p:nvPr/>
        </p:nvSpPr>
        <p:spPr>
          <a:xfrm>
            <a:off x="8322691" y="5870549"/>
            <a:ext cx="223520" cy="239395"/>
          </a:xfrm>
          <a:prstGeom prst="rect">
            <a:avLst/>
          </a:prstGeom>
        </p:spPr>
        <p:txBody>
          <a:bodyPr vert="horz" wrap="square" lIns="0" tIns="12700" rIns="0" bIns="0" rtlCol="0">
            <a:spAutoFit/>
          </a:bodyPr>
          <a:lstStyle/>
          <a:p>
            <a:pPr marL="12700">
              <a:lnSpc>
                <a:spcPct val="100000"/>
              </a:lnSpc>
              <a:spcBef>
                <a:spcPts val="100"/>
              </a:spcBef>
            </a:pPr>
            <a:r>
              <a:rPr sz="1400" b="1" spc="-5" dirty="0">
                <a:solidFill>
                  <a:srgbClr val="FFFFFF"/>
                </a:solidFill>
                <a:latin typeface="Arial"/>
                <a:cs typeface="Arial"/>
              </a:rPr>
              <a:t>16</a:t>
            </a:r>
            <a:endParaRPr sz="1400">
              <a:latin typeface="Arial"/>
              <a:cs typeface="Arial"/>
            </a:endParaRPr>
          </a:p>
        </p:txBody>
      </p:sp>
      <p:pic>
        <p:nvPicPr>
          <p:cNvPr id="3" name="Resim 2" descr="metin, ekran görüntüsü, yazı tipi, dikdörtgen içeren bir resim&#10;&#10;Açıklama otomatik olarak oluşturuldu">
            <a:extLst>
              <a:ext uri="{FF2B5EF4-FFF2-40B4-BE49-F238E27FC236}">
                <a16:creationId xmlns:a16="http://schemas.microsoft.com/office/drawing/2014/main" id="{FEB31852-25A8-E404-6573-B28F07B0CF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311" y="2500183"/>
            <a:ext cx="6649378" cy="1857634"/>
          </a:xfrm>
          <a:prstGeom prst="rect">
            <a:avLst/>
          </a:prstGeom>
        </p:spPr>
      </p:pic>
    </p:spTree>
    <p:extLst>
      <p:ext uri="{BB962C8B-B14F-4D97-AF65-F5344CB8AC3E}">
        <p14:creationId xmlns:p14="http://schemas.microsoft.com/office/powerpoint/2010/main" val="17720345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3CA3DAA-08BB-476F-9793-941CFAEA5E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5600700" cy="6858000"/>
            <a:chOff x="7467600" y="0"/>
            <a:chExt cx="4724400" cy="6858000"/>
          </a:xfrm>
        </p:grpSpPr>
        <p:sp>
          <p:nvSpPr>
            <p:cNvPr id="11" name="Rectangle 10">
              <a:extLst>
                <a:ext uri="{FF2B5EF4-FFF2-40B4-BE49-F238E27FC236}">
                  <a16:creationId xmlns:a16="http://schemas.microsoft.com/office/drawing/2014/main" id="{C1EF744A-E0CA-4659-9909-4B77BF70D3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A09C8437-171E-4687-AA5E-A46A56AEE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4FEFA667-DE58-4745-9E9D-C6E61CB06A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27275"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90600"/>
            <a:ext cx="84582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Başlık 1">
            <a:extLst>
              <a:ext uri="{FF2B5EF4-FFF2-40B4-BE49-F238E27FC236}">
                <a16:creationId xmlns:a16="http://schemas.microsoft.com/office/drawing/2014/main" id="{375E64A2-3F3E-EFF9-8ECD-6F648C965EA0}"/>
              </a:ext>
            </a:extLst>
          </p:cNvPr>
          <p:cNvSpPr>
            <a:spLocks noGrp="1"/>
          </p:cNvSpPr>
          <p:nvPr>
            <p:ph type="title"/>
          </p:nvPr>
        </p:nvSpPr>
        <p:spPr>
          <a:xfrm>
            <a:off x="514350" y="1676400"/>
            <a:ext cx="2857500" cy="3505200"/>
          </a:xfrm>
        </p:spPr>
        <p:txBody>
          <a:bodyPr anchor="t">
            <a:normAutofit/>
          </a:bodyPr>
          <a:lstStyle/>
          <a:p>
            <a:r>
              <a:rPr lang="tr-TR" sz="3500"/>
              <a:t>BAZI SİSTEM TANIMLARI</a:t>
            </a:r>
          </a:p>
        </p:txBody>
      </p:sp>
      <p:sp>
        <p:nvSpPr>
          <p:cNvPr id="3" name="İçerik Yer Tutucusu 2">
            <a:extLst>
              <a:ext uri="{FF2B5EF4-FFF2-40B4-BE49-F238E27FC236}">
                <a16:creationId xmlns:a16="http://schemas.microsoft.com/office/drawing/2014/main" id="{F083BEA8-43FE-59B8-33D6-9E084359E87B}"/>
              </a:ext>
            </a:extLst>
          </p:cNvPr>
          <p:cNvSpPr>
            <a:spLocks noGrp="1"/>
          </p:cNvSpPr>
          <p:nvPr>
            <p:ph idx="1"/>
          </p:nvPr>
        </p:nvSpPr>
        <p:spPr>
          <a:xfrm>
            <a:off x="3543303" y="1676400"/>
            <a:ext cx="4457697" cy="4038600"/>
          </a:xfrm>
        </p:spPr>
        <p:txBody>
          <a:bodyPr>
            <a:normAutofit/>
          </a:bodyPr>
          <a:lstStyle/>
          <a:p>
            <a:r>
              <a:rPr lang="tr-TR" sz="1400" b="1" i="0" u="none" strike="noStrike" baseline="0">
                <a:solidFill>
                  <a:schemeClr val="tx1">
                    <a:alpha val="55000"/>
                  </a:schemeClr>
                </a:solidFill>
                <a:latin typeface="Times New Roman" panose="02020603050405020304" pitchFamily="18" charset="0"/>
              </a:rPr>
              <a:t>Entropi: </a:t>
            </a:r>
            <a:r>
              <a:rPr lang="tr-TR" sz="1400" b="0" i="0" u="none" strike="noStrike" baseline="0">
                <a:solidFill>
                  <a:schemeClr val="tx1">
                    <a:alpha val="55000"/>
                  </a:schemeClr>
                </a:solidFill>
                <a:latin typeface="Times New Roman" panose="02020603050405020304" pitchFamily="18" charset="0"/>
              </a:rPr>
              <a:t>Bir sistemin bozulma ve ölme eğilimini ifade eder. Entropi tüm sistemler için geçerli olan genel bir eğilimdir69.Yani büyüklük, farklı özellikler vb. unsurlar fark etmez. Ancak sistem dışarıdan sürekli olarak enerji ve girdi alıyorsa, değişimleri önceden belirleyip bu değişimler doğrultusunda faaliyetlerini geliştirebiliyorsa o zaman bu bozulma ve ölme eğilimi azalır, negatif-entropi ortaya çıkar. Kapalı sistemlerde entropi son derece güçlüdür70. </a:t>
            </a:r>
          </a:p>
          <a:p>
            <a:r>
              <a:rPr lang="tr-TR" sz="1400" b="1" i="0" u="none" strike="noStrike" baseline="0">
                <a:solidFill>
                  <a:schemeClr val="tx1">
                    <a:alpha val="55000"/>
                  </a:schemeClr>
                </a:solidFill>
                <a:latin typeface="Times New Roman" panose="02020603050405020304" pitchFamily="18" charset="0"/>
              </a:rPr>
              <a:t>Çevre: </a:t>
            </a:r>
            <a:r>
              <a:rPr lang="tr-TR" sz="1400" b="0" i="0" u="none" strike="noStrike" baseline="0">
                <a:solidFill>
                  <a:schemeClr val="tx1">
                    <a:alpha val="55000"/>
                  </a:schemeClr>
                </a:solidFill>
                <a:latin typeface="Times New Roman" panose="02020603050405020304" pitchFamily="18" charset="0"/>
              </a:rPr>
              <a:t>Bütün sistemler başka bir sistemin içinde yer alırlar. Dolayısıyla sistemin faaliyet gösterdiği ancak sistemin sınırları dışında yer alan her unsur dış çevreyi oluşturur. Kapalı sistemler dış çevre ile bir alışveriş içinde olmadığı için bu sistemler için çevre önemsizdir. Ancak açık sistemler faaliyetlerini sürdürebilmek için dış çevreden girdi almak ve çıktı vermek zorundadır. Dolayısıyla dış çevrede meydana gelen değişimlerden son derece etkilenirler ve bu değişimlere uygun cevap veremezlerse faaliyetlerini durdurmak zorunda kalabilirler. </a:t>
            </a:r>
            <a:endParaRPr lang="tr-TR" sz="1400">
              <a:solidFill>
                <a:schemeClr val="tx1">
                  <a:alpha val="55000"/>
                </a:schemeClr>
              </a:solidFill>
            </a:endParaRPr>
          </a:p>
        </p:txBody>
      </p:sp>
    </p:spTree>
    <p:extLst>
      <p:ext uri="{BB962C8B-B14F-4D97-AF65-F5344CB8AC3E}">
        <p14:creationId xmlns:p14="http://schemas.microsoft.com/office/powerpoint/2010/main" val="12509245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3CA3DAA-08BB-476F-9793-941CFAEA5E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5600700" cy="6858000"/>
            <a:chOff x="7467600" y="0"/>
            <a:chExt cx="4724400" cy="6858000"/>
          </a:xfrm>
        </p:grpSpPr>
        <p:sp>
          <p:nvSpPr>
            <p:cNvPr id="11" name="Rectangle 10">
              <a:extLst>
                <a:ext uri="{FF2B5EF4-FFF2-40B4-BE49-F238E27FC236}">
                  <a16:creationId xmlns:a16="http://schemas.microsoft.com/office/drawing/2014/main" id="{C1EF744A-E0CA-4659-9909-4B77BF70D3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A09C8437-171E-4687-AA5E-A46A56AEE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4FEFA667-DE58-4745-9E9D-C6E61CB06A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27275"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90600"/>
            <a:ext cx="84582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Başlık 1">
            <a:extLst>
              <a:ext uri="{FF2B5EF4-FFF2-40B4-BE49-F238E27FC236}">
                <a16:creationId xmlns:a16="http://schemas.microsoft.com/office/drawing/2014/main" id="{375E64A2-3F3E-EFF9-8ECD-6F648C965EA0}"/>
              </a:ext>
            </a:extLst>
          </p:cNvPr>
          <p:cNvSpPr>
            <a:spLocks noGrp="1"/>
          </p:cNvSpPr>
          <p:nvPr>
            <p:ph type="title"/>
          </p:nvPr>
        </p:nvSpPr>
        <p:spPr>
          <a:xfrm>
            <a:off x="514350" y="1676400"/>
            <a:ext cx="2857500" cy="3505200"/>
          </a:xfrm>
        </p:spPr>
        <p:txBody>
          <a:bodyPr anchor="t">
            <a:normAutofit/>
          </a:bodyPr>
          <a:lstStyle/>
          <a:p>
            <a:r>
              <a:rPr lang="tr-TR" sz="3500"/>
              <a:t>BAZI SİSTEM TANIMLARI</a:t>
            </a:r>
          </a:p>
        </p:txBody>
      </p:sp>
      <p:sp>
        <p:nvSpPr>
          <p:cNvPr id="3" name="İçerik Yer Tutucusu 2">
            <a:extLst>
              <a:ext uri="{FF2B5EF4-FFF2-40B4-BE49-F238E27FC236}">
                <a16:creationId xmlns:a16="http://schemas.microsoft.com/office/drawing/2014/main" id="{F083BEA8-43FE-59B8-33D6-9E084359E87B}"/>
              </a:ext>
            </a:extLst>
          </p:cNvPr>
          <p:cNvSpPr>
            <a:spLocks noGrp="1"/>
          </p:cNvSpPr>
          <p:nvPr>
            <p:ph idx="1"/>
          </p:nvPr>
        </p:nvSpPr>
        <p:spPr>
          <a:xfrm>
            <a:off x="3543303" y="1676400"/>
            <a:ext cx="4533897" cy="3962400"/>
          </a:xfrm>
        </p:spPr>
        <p:txBody>
          <a:bodyPr>
            <a:normAutofit fontScale="92500"/>
          </a:bodyPr>
          <a:lstStyle/>
          <a:p>
            <a:pPr algn="just"/>
            <a:r>
              <a:rPr lang="tr-TR" sz="1400" b="1" i="0" u="none" strike="noStrike" baseline="0">
                <a:solidFill>
                  <a:schemeClr val="tx1">
                    <a:alpha val="55000"/>
                  </a:schemeClr>
                </a:solidFill>
                <a:latin typeface="Times New Roman" panose="02020603050405020304" pitchFamily="18" charset="0"/>
              </a:rPr>
              <a:t>Sistemin sınırları: </a:t>
            </a:r>
            <a:r>
              <a:rPr lang="tr-TR" sz="1400" i="0" u="none" strike="noStrike" baseline="0">
                <a:solidFill>
                  <a:schemeClr val="tx1">
                    <a:alpha val="55000"/>
                  </a:schemeClr>
                </a:solidFill>
                <a:latin typeface="Times New Roman" panose="02020603050405020304" pitchFamily="18" charset="0"/>
              </a:rPr>
              <a:t>Sınır, sistemin içindeki değişkenlerle sistemin dışında yer alan çevresel faktörleri birbirinden ayıran unsurdur72. Kapalı sistemlerin katı, belirgin sınırları vardır ancak açık sistemlerin üst sistemlere geçiş yapılabilen sınırları vardır73. Açık sistemlerde çevreden bilgi alma ihtiyacı sınırların aşılmasının nedenlerinden biridir74. Sistemin diğer bir sistemle ilişkisi ara yüz olarak ifade edilir. Sosyal sistemlerin ve işletmelerin pek çok ara yüzü vardır75.Örnek vermek gerekirse işletmelerde pazarlama bölümü, halkla ilişkiler veya kurumsal iletişim bölümleri sınırlarda yer alan bölümlerdir. Bunlar işletmenin dış çevresi ile ilişkiler kurar ve oralardaki değişim ve gelişmeleri takip ederek işletme için gerekli olan bilgileri toplar. </a:t>
            </a:r>
          </a:p>
          <a:p>
            <a:r>
              <a:rPr lang="tr-TR" sz="1400" b="1" i="0" u="none" strike="noStrike" baseline="0">
                <a:solidFill>
                  <a:schemeClr val="tx1">
                    <a:alpha val="55000"/>
                  </a:schemeClr>
                </a:solidFill>
                <a:latin typeface="Times New Roman" panose="02020603050405020304" pitchFamily="18" charset="0"/>
              </a:rPr>
              <a:t>Değişkenler ve Parametreler</a:t>
            </a:r>
            <a:r>
              <a:rPr lang="tr-TR" sz="1400" i="0" u="none" strike="noStrike" baseline="0">
                <a:solidFill>
                  <a:schemeClr val="tx1">
                    <a:alpha val="55000"/>
                  </a:schemeClr>
                </a:solidFill>
                <a:latin typeface="Times New Roman" panose="02020603050405020304" pitchFamily="18" charset="0"/>
              </a:rPr>
              <a:t>: Sistemin yapısını etkileyen faktörler değişkenler ve parametreler olarak iki grupta ele alınabilir. Değişkenler sistemin içinde, sistemin çalışmasını etkileyen unsurlardır. Kapalı sistemler dış çevre ile ilişkili olmadıkları için yalnızca değişkenlerden etkilenirler. Sistemin işleyişini etkileyen dışsal faktörler ise parametreler olarak adlandırılır. Açık sistemler doğal olarak hem değişkenlerden hem de parametrelerden etkilenir</a:t>
            </a:r>
            <a:endParaRPr lang="tr-TR" sz="1400">
              <a:solidFill>
                <a:schemeClr val="tx1">
                  <a:alpha val="55000"/>
                </a:schemeClr>
              </a:solidFill>
            </a:endParaRPr>
          </a:p>
        </p:txBody>
      </p:sp>
    </p:spTree>
    <p:extLst>
      <p:ext uri="{BB962C8B-B14F-4D97-AF65-F5344CB8AC3E}">
        <p14:creationId xmlns:p14="http://schemas.microsoft.com/office/powerpoint/2010/main" val="32051437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3CA3DAA-08BB-476F-9793-941CFAEA5E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5600700" cy="6858000"/>
            <a:chOff x="7467600" y="0"/>
            <a:chExt cx="4724400" cy="6858000"/>
          </a:xfrm>
        </p:grpSpPr>
        <p:sp>
          <p:nvSpPr>
            <p:cNvPr id="11" name="Rectangle 10">
              <a:extLst>
                <a:ext uri="{FF2B5EF4-FFF2-40B4-BE49-F238E27FC236}">
                  <a16:creationId xmlns:a16="http://schemas.microsoft.com/office/drawing/2014/main" id="{C1EF744A-E0CA-4659-9909-4B77BF70D3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A09C8437-171E-4687-AA5E-A46A56AEE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4FEFA667-DE58-4745-9E9D-C6E61CB06A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27275"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90600"/>
            <a:ext cx="84582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Başlık 1">
            <a:extLst>
              <a:ext uri="{FF2B5EF4-FFF2-40B4-BE49-F238E27FC236}">
                <a16:creationId xmlns:a16="http://schemas.microsoft.com/office/drawing/2014/main" id="{375E64A2-3F3E-EFF9-8ECD-6F648C965EA0}"/>
              </a:ext>
            </a:extLst>
          </p:cNvPr>
          <p:cNvSpPr>
            <a:spLocks noGrp="1"/>
          </p:cNvSpPr>
          <p:nvPr>
            <p:ph type="title"/>
          </p:nvPr>
        </p:nvSpPr>
        <p:spPr>
          <a:xfrm>
            <a:off x="514350" y="1676400"/>
            <a:ext cx="2857500" cy="3505200"/>
          </a:xfrm>
        </p:spPr>
        <p:txBody>
          <a:bodyPr anchor="t">
            <a:normAutofit/>
          </a:bodyPr>
          <a:lstStyle/>
          <a:p>
            <a:r>
              <a:rPr lang="tr-TR" sz="3500"/>
              <a:t>BAZI SİSTEM TANIMLARI</a:t>
            </a:r>
          </a:p>
        </p:txBody>
      </p:sp>
      <p:sp>
        <p:nvSpPr>
          <p:cNvPr id="3" name="İçerik Yer Tutucusu 2">
            <a:extLst>
              <a:ext uri="{FF2B5EF4-FFF2-40B4-BE49-F238E27FC236}">
                <a16:creationId xmlns:a16="http://schemas.microsoft.com/office/drawing/2014/main" id="{F083BEA8-43FE-59B8-33D6-9E084359E87B}"/>
              </a:ext>
            </a:extLst>
          </p:cNvPr>
          <p:cNvSpPr>
            <a:spLocks noGrp="1"/>
          </p:cNvSpPr>
          <p:nvPr>
            <p:ph idx="1"/>
          </p:nvPr>
        </p:nvSpPr>
        <p:spPr>
          <a:xfrm>
            <a:off x="3543303" y="1676400"/>
            <a:ext cx="4533897" cy="3962400"/>
          </a:xfrm>
        </p:spPr>
        <p:txBody>
          <a:bodyPr>
            <a:normAutofit fontScale="92500" lnSpcReduction="20000"/>
          </a:bodyPr>
          <a:lstStyle/>
          <a:p>
            <a:pPr algn="just"/>
            <a:r>
              <a:rPr lang="tr-TR" sz="1400" b="1" i="0" u="none" strike="noStrike" baseline="0">
                <a:solidFill>
                  <a:srgbClr val="000000"/>
                </a:solidFill>
                <a:latin typeface="Times New Roman" panose="02020603050405020304" pitchFamily="18" charset="0"/>
              </a:rPr>
              <a:t>Dengeli Durum ve Dinamik Denge: </a:t>
            </a:r>
            <a:r>
              <a:rPr lang="tr-TR" sz="1400" b="0" i="0" u="none" strike="noStrike" baseline="0">
                <a:solidFill>
                  <a:srgbClr val="000000"/>
                </a:solidFill>
                <a:latin typeface="Times New Roman" panose="02020603050405020304" pitchFamily="18" charset="0"/>
              </a:rPr>
              <a:t>Kapalı sistemlerde entropi yani bozulma ve ölme eğiliminden bahsedildi. Bu eğilim sistemin dengesinin bozulduğunun göstergesidir. Oysa açık sistemler dış çevreden bilgi ve malzeme alarak sürekli olarak dengede kalmaya çalışırlar. Yani negatif entropi sayesinde dengeli durumlarını koruyabilirler. Ayrıca, dış çevredeki değişime paralel olarak değişim gösterdiklerinde yeni bir denge durumu da yaratmış olurlar. Bu nedenle açık sistemlerde dengeli bir durumun varlığından ve dinamik bir dengeden söz etmek mümkündür. </a:t>
            </a:r>
          </a:p>
          <a:p>
            <a:pPr algn="just"/>
            <a:r>
              <a:rPr lang="tr-TR" sz="1400" b="1" i="0" u="none" strike="noStrike" baseline="0">
                <a:solidFill>
                  <a:srgbClr val="000000"/>
                </a:solidFill>
                <a:latin typeface="Times New Roman" panose="02020603050405020304" pitchFamily="18" charset="0"/>
              </a:rPr>
              <a:t>Girdi, Çıktı ve Geri Besleme: </a:t>
            </a:r>
            <a:r>
              <a:rPr lang="tr-TR" sz="1400" b="0" i="0" u="none" strike="noStrike" baseline="0">
                <a:solidFill>
                  <a:srgbClr val="000000"/>
                </a:solidFill>
                <a:latin typeface="Times New Roman" panose="02020603050405020304" pitchFamily="18" charset="0"/>
              </a:rPr>
              <a:t>Açık sistemler varlıklarını sürdürebilmek için sürekli olarak dışarıdan girdi alır, süreçlerden geçirdikten sonra çıktı hâline getirir. Bu sürecin doğru işleyebilmesi için geriye doğru bilgi akışının da olması gerekir. Böylece, süreçlerdeki aksamalar, yaşanan sorunlar ve gerekiyorsa değişim isteği geriye doğru iletilerek sistemin daha etkin çalışması ve dengeye ulaşmasını sağlar. Açık sistemlerde sürekli girdi alınmasına rağmen kapalı sistemlerde girdi bir kez alınır. </a:t>
            </a:r>
          </a:p>
          <a:p>
            <a:pPr algn="just"/>
            <a:r>
              <a:rPr lang="tr-TR" sz="1400" b="1" i="0" u="none" strike="noStrike" baseline="0">
                <a:solidFill>
                  <a:srgbClr val="000000"/>
                </a:solidFill>
                <a:latin typeface="Times New Roman" panose="02020603050405020304" pitchFamily="18" charset="0"/>
              </a:rPr>
              <a:t>Açık Sistemlerde Değişik Girdi- Çıktı İlişkisi: </a:t>
            </a:r>
            <a:r>
              <a:rPr lang="tr-TR" sz="1400" b="0" i="0" u="none" strike="noStrike" baseline="0">
                <a:solidFill>
                  <a:srgbClr val="000000"/>
                </a:solidFill>
                <a:latin typeface="Times New Roman" panose="02020603050405020304" pitchFamily="18" charset="0"/>
              </a:rPr>
              <a:t>Kapalı sistemlerde alınan girdi ve ortaya çıkacak olan çıktı belirlidir. Oysa açık sistemlerde farklı girdiler kullanılarak aynı çıktılara ulaşabilme şansı vardır. Burada yalnızca kullanılan girdilerin farklı olması değil süreçlerde de değişiklik yapılması hâlinde aynı çıktıları yaratmak mümkün olabilir.</a:t>
            </a:r>
            <a:endParaRPr lang="tr-TR" sz="1400"/>
          </a:p>
        </p:txBody>
      </p:sp>
    </p:spTree>
    <p:extLst>
      <p:ext uri="{BB962C8B-B14F-4D97-AF65-F5344CB8AC3E}">
        <p14:creationId xmlns:p14="http://schemas.microsoft.com/office/powerpoint/2010/main" val="25287161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5940" y="865758"/>
            <a:ext cx="4272915" cy="513715"/>
          </a:xfrm>
          <a:prstGeom prst="rect">
            <a:avLst/>
          </a:prstGeom>
        </p:spPr>
        <p:txBody>
          <a:bodyPr vert="horz" wrap="square" lIns="0" tIns="13335" rIns="0" bIns="0" rtlCol="0">
            <a:spAutoFit/>
          </a:bodyPr>
          <a:lstStyle/>
          <a:p>
            <a:pPr marL="12700">
              <a:lnSpc>
                <a:spcPct val="100000"/>
              </a:lnSpc>
              <a:spcBef>
                <a:spcPts val="105"/>
              </a:spcBef>
            </a:pPr>
            <a:r>
              <a:rPr sz="3200" spc="300" dirty="0">
                <a:solidFill>
                  <a:srgbClr val="565F6C"/>
                </a:solidFill>
                <a:latin typeface="Cambria"/>
                <a:cs typeface="Cambria"/>
              </a:rPr>
              <a:t>S</a:t>
            </a:r>
            <a:r>
              <a:rPr sz="2550" spc="300" dirty="0">
                <a:solidFill>
                  <a:srgbClr val="565F6C"/>
                </a:solidFill>
                <a:latin typeface="Cambria"/>
                <a:cs typeface="Cambria"/>
              </a:rPr>
              <a:t>İSTEMİN</a:t>
            </a:r>
            <a:r>
              <a:rPr sz="2550" spc="285" dirty="0">
                <a:solidFill>
                  <a:srgbClr val="565F6C"/>
                </a:solidFill>
                <a:latin typeface="Cambria"/>
                <a:cs typeface="Cambria"/>
              </a:rPr>
              <a:t> </a:t>
            </a:r>
            <a:r>
              <a:rPr sz="3200" spc="310" dirty="0">
                <a:solidFill>
                  <a:srgbClr val="565F6C"/>
                </a:solidFill>
                <a:latin typeface="Cambria"/>
                <a:cs typeface="Cambria"/>
              </a:rPr>
              <a:t>Ö</a:t>
            </a:r>
            <a:r>
              <a:rPr sz="2550" spc="310" dirty="0">
                <a:solidFill>
                  <a:srgbClr val="565F6C"/>
                </a:solidFill>
                <a:latin typeface="Cambria"/>
                <a:cs typeface="Cambria"/>
              </a:rPr>
              <a:t>ZELLİKLERİ</a:t>
            </a:r>
            <a:endParaRPr sz="2550">
              <a:latin typeface="Cambria"/>
              <a:cs typeface="Cambria"/>
            </a:endParaRPr>
          </a:p>
        </p:txBody>
      </p:sp>
      <p:sp>
        <p:nvSpPr>
          <p:cNvPr id="3" name="object 3"/>
          <p:cNvSpPr txBox="1"/>
          <p:nvPr/>
        </p:nvSpPr>
        <p:spPr>
          <a:xfrm>
            <a:off x="535940" y="1627073"/>
            <a:ext cx="7301230" cy="3783087"/>
          </a:xfrm>
          <a:prstGeom prst="rect">
            <a:avLst/>
          </a:prstGeom>
        </p:spPr>
        <p:txBody>
          <a:bodyPr vert="horz" wrap="square" lIns="0" tIns="12700" rIns="0" bIns="0" rtlCol="0">
            <a:spAutoFit/>
          </a:bodyPr>
          <a:lstStyle/>
          <a:p>
            <a:pPr marL="287020" indent="-274320">
              <a:lnSpc>
                <a:spcPct val="100000"/>
              </a:lnSpc>
              <a:spcBef>
                <a:spcPts val="100"/>
              </a:spcBef>
              <a:buClr>
                <a:srgbClr val="FD8537"/>
              </a:buClr>
              <a:buSzPct val="68750"/>
              <a:buFont typeface="Wingdings"/>
              <a:buChar char=""/>
              <a:tabLst>
                <a:tab pos="287020" algn="l"/>
              </a:tabLst>
            </a:pPr>
            <a:r>
              <a:rPr sz="2400" b="1" spc="120" dirty="0">
                <a:latin typeface="Cambria"/>
                <a:cs typeface="Cambria"/>
              </a:rPr>
              <a:t>İlişkiler</a:t>
            </a:r>
            <a:r>
              <a:rPr sz="2400" spc="120" dirty="0">
                <a:latin typeface="Cambria"/>
                <a:cs typeface="Cambria"/>
              </a:rPr>
              <a:t>:</a:t>
            </a:r>
            <a:r>
              <a:rPr sz="2400" spc="140" dirty="0">
                <a:latin typeface="Cambria"/>
                <a:cs typeface="Cambria"/>
              </a:rPr>
              <a:t> </a:t>
            </a:r>
            <a:r>
              <a:rPr sz="2400" spc="100" dirty="0">
                <a:latin typeface="Cambria"/>
                <a:cs typeface="Cambria"/>
              </a:rPr>
              <a:t>Bileşenler,</a:t>
            </a:r>
            <a:r>
              <a:rPr sz="2400" spc="95" dirty="0">
                <a:latin typeface="Cambria"/>
                <a:cs typeface="Cambria"/>
              </a:rPr>
              <a:t> </a:t>
            </a:r>
            <a:r>
              <a:rPr sz="2400" spc="75" dirty="0">
                <a:latin typeface="Cambria"/>
                <a:cs typeface="Cambria"/>
              </a:rPr>
              <a:t>değişkenler</a:t>
            </a:r>
            <a:r>
              <a:rPr sz="2400" spc="95" dirty="0">
                <a:latin typeface="Cambria"/>
                <a:cs typeface="Cambria"/>
              </a:rPr>
              <a:t> </a:t>
            </a:r>
            <a:r>
              <a:rPr sz="2400" spc="50" dirty="0">
                <a:latin typeface="Cambria"/>
                <a:cs typeface="Cambria"/>
              </a:rPr>
              <a:t>ve</a:t>
            </a:r>
            <a:r>
              <a:rPr sz="2400" spc="125" dirty="0">
                <a:latin typeface="Cambria"/>
                <a:cs typeface="Cambria"/>
              </a:rPr>
              <a:t> </a:t>
            </a:r>
            <a:r>
              <a:rPr sz="2400" spc="80" dirty="0">
                <a:latin typeface="Cambria"/>
                <a:cs typeface="Cambria"/>
              </a:rPr>
              <a:t>parametreler</a:t>
            </a:r>
            <a:endParaRPr sz="2400">
              <a:latin typeface="Cambria"/>
              <a:cs typeface="Cambria"/>
            </a:endParaRPr>
          </a:p>
          <a:p>
            <a:pPr marL="286385">
              <a:lnSpc>
                <a:spcPct val="100000"/>
              </a:lnSpc>
              <a:spcBef>
                <a:spcPts val="15"/>
              </a:spcBef>
            </a:pPr>
            <a:r>
              <a:rPr sz="2400" spc="114" dirty="0">
                <a:latin typeface="Cambria"/>
                <a:cs typeface="Cambria"/>
              </a:rPr>
              <a:t>arasındaki</a:t>
            </a:r>
            <a:r>
              <a:rPr sz="2400" spc="100" dirty="0">
                <a:latin typeface="Cambria"/>
                <a:cs typeface="Cambria"/>
              </a:rPr>
              <a:t> bağlantılardır.</a:t>
            </a:r>
            <a:endParaRPr sz="2400">
              <a:latin typeface="Cambria"/>
              <a:cs typeface="Cambria"/>
            </a:endParaRPr>
          </a:p>
          <a:p>
            <a:pPr marL="652780" marR="568960" lvl="1" indent="-274320">
              <a:lnSpc>
                <a:spcPct val="100400"/>
              </a:lnSpc>
              <a:spcBef>
                <a:spcPts val="555"/>
              </a:spcBef>
              <a:buClr>
                <a:srgbClr val="FD8537"/>
              </a:buClr>
              <a:buSzPct val="79166"/>
              <a:buFont typeface="Segoe UI Symbol"/>
              <a:buChar char="⚫"/>
              <a:tabLst>
                <a:tab pos="652780" algn="l"/>
                <a:tab pos="653415" algn="l"/>
              </a:tabLst>
            </a:pPr>
            <a:r>
              <a:rPr sz="2400" b="1" spc="160" dirty="0">
                <a:latin typeface="Cambria"/>
                <a:cs typeface="Cambria"/>
              </a:rPr>
              <a:t>Yapısal </a:t>
            </a:r>
            <a:r>
              <a:rPr sz="2400" b="1" spc="110" dirty="0">
                <a:latin typeface="Cambria"/>
                <a:cs typeface="Cambria"/>
              </a:rPr>
              <a:t>ilişkiler</a:t>
            </a:r>
            <a:r>
              <a:rPr sz="2400" spc="110" dirty="0">
                <a:latin typeface="Cambria"/>
                <a:cs typeface="Cambria"/>
              </a:rPr>
              <a:t>:</a:t>
            </a:r>
            <a:r>
              <a:rPr sz="2400" spc="140" dirty="0">
                <a:latin typeface="Cambria"/>
                <a:cs typeface="Cambria"/>
              </a:rPr>
              <a:t> </a:t>
            </a:r>
            <a:r>
              <a:rPr sz="2400" spc="85" dirty="0">
                <a:latin typeface="Cambria"/>
                <a:cs typeface="Cambria"/>
              </a:rPr>
              <a:t>Bileşenleri</a:t>
            </a:r>
            <a:r>
              <a:rPr sz="2400" spc="100" dirty="0">
                <a:latin typeface="Cambria"/>
                <a:cs typeface="Cambria"/>
              </a:rPr>
              <a:t> </a:t>
            </a:r>
            <a:r>
              <a:rPr sz="2400" spc="50" dirty="0">
                <a:latin typeface="Cambria"/>
                <a:cs typeface="Cambria"/>
              </a:rPr>
              <a:t>ve</a:t>
            </a:r>
            <a:r>
              <a:rPr sz="2400" spc="130" dirty="0">
                <a:latin typeface="Cambria"/>
                <a:cs typeface="Cambria"/>
              </a:rPr>
              <a:t> </a:t>
            </a:r>
            <a:r>
              <a:rPr sz="2400" spc="70" dirty="0">
                <a:latin typeface="Cambria"/>
                <a:cs typeface="Cambria"/>
              </a:rPr>
              <a:t>özellikleri </a:t>
            </a:r>
            <a:r>
              <a:rPr sz="2400" spc="-515" dirty="0">
                <a:latin typeface="Cambria"/>
                <a:cs typeface="Cambria"/>
              </a:rPr>
              <a:t> </a:t>
            </a:r>
            <a:r>
              <a:rPr sz="2400" spc="60" dirty="0">
                <a:latin typeface="Cambria"/>
                <a:cs typeface="Cambria"/>
              </a:rPr>
              <a:t>birbirine</a:t>
            </a:r>
            <a:r>
              <a:rPr sz="2400" spc="110" dirty="0">
                <a:latin typeface="Cambria"/>
                <a:cs typeface="Cambria"/>
              </a:rPr>
              <a:t> bağlayan</a:t>
            </a:r>
            <a:r>
              <a:rPr sz="2400" spc="145" dirty="0">
                <a:latin typeface="Cambria"/>
                <a:cs typeface="Cambria"/>
              </a:rPr>
              <a:t> </a:t>
            </a:r>
            <a:r>
              <a:rPr sz="2400" spc="90">
                <a:latin typeface="Cambria"/>
                <a:cs typeface="Cambria"/>
              </a:rPr>
              <a:t>ilişkilerdir.</a:t>
            </a:r>
            <a:endParaRPr sz="3400">
              <a:latin typeface="Cambria"/>
              <a:cs typeface="Cambria"/>
            </a:endParaRPr>
          </a:p>
          <a:p>
            <a:pPr marL="652780" marR="433705" lvl="1" indent="-274320">
              <a:lnSpc>
                <a:spcPct val="100400"/>
              </a:lnSpc>
              <a:spcBef>
                <a:spcPts val="5"/>
              </a:spcBef>
              <a:buClr>
                <a:srgbClr val="FD8537"/>
              </a:buClr>
              <a:buSzPct val="79166"/>
              <a:buFont typeface="Segoe UI Symbol"/>
              <a:buChar char="⚫"/>
              <a:tabLst>
                <a:tab pos="652780" algn="l"/>
                <a:tab pos="653415" algn="l"/>
              </a:tabLst>
            </a:pPr>
            <a:r>
              <a:rPr sz="2400" b="1" spc="125" dirty="0">
                <a:latin typeface="Cambria"/>
                <a:cs typeface="Cambria"/>
              </a:rPr>
              <a:t>İşlevsel</a:t>
            </a:r>
            <a:r>
              <a:rPr sz="2400" b="1" spc="155" dirty="0">
                <a:latin typeface="Cambria"/>
                <a:cs typeface="Cambria"/>
              </a:rPr>
              <a:t> </a:t>
            </a:r>
            <a:r>
              <a:rPr sz="2400" b="1" spc="110" dirty="0">
                <a:latin typeface="Cambria"/>
                <a:cs typeface="Cambria"/>
              </a:rPr>
              <a:t>ilişkiler</a:t>
            </a:r>
            <a:r>
              <a:rPr sz="2400" spc="110" dirty="0">
                <a:latin typeface="Cambria"/>
                <a:cs typeface="Cambria"/>
              </a:rPr>
              <a:t>:</a:t>
            </a:r>
            <a:r>
              <a:rPr sz="2400" spc="145" dirty="0">
                <a:latin typeface="Cambria"/>
                <a:cs typeface="Cambria"/>
              </a:rPr>
              <a:t> </a:t>
            </a:r>
            <a:r>
              <a:rPr sz="2400" spc="95" dirty="0">
                <a:latin typeface="Cambria"/>
                <a:cs typeface="Cambria"/>
              </a:rPr>
              <a:t>Bileşen</a:t>
            </a:r>
            <a:r>
              <a:rPr sz="2400" spc="114" dirty="0">
                <a:latin typeface="Cambria"/>
                <a:cs typeface="Cambria"/>
              </a:rPr>
              <a:t> </a:t>
            </a:r>
            <a:r>
              <a:rPr sz="2400" spc="80" dirty="0">
                <a:latin typeface="Cambria"/>
                <a:cs typeface="Cambria"/>
              </a:rPr>
              <a:t>veya</a:t>
            </a:r>
            <a:r>
              <a:rPr sz="2400" spc="130" dirty="0">
                <a:latin typeface="Cambria"/>
                <a:cs typeface="Cambria"/>
              </a:rPr>
              <a:t> </a:t>
            </a:r>
            <a:r>
              <a:rPr sz="2400" spc="70" dirty="0">
                <a:latin typeface="Cambria"/>
                <a:cs typeface="Cambria"/>
              </a:rPr>
              <a:t>bileşenlerin </a:t>
            </a:r>
            <a:r>
              <a:rPr sz="2400" spc="-509" dirty="0">
                <a:latin typeface="Cambria"/>
                <a:cs typeface="Cambria"/>
              </a:rPr>
              <a:t> </a:t>
            </a:r>
            <a:r>
              <a:rPr sz="2400" spc="95" dirty="0">
                <a:latin typeface="Cambria"/>
                <a:cs typeface="Cambria"/>
              </a:rPr>
              <a:t>davranışını</a:t>
            </a:r>
            <a:r>
              <a:rPr sz="2400" spc="120" dirty="0">
                <a:latin typeface="Cambria"/>
                <a:cs typeface="Cambria"/>
              </a:rPr>
              <a:t> </a:t>
            </a:r>
            <a:r>
              <a:rPr sz="2400" spc="60" dirty="0">
                <a:latin typeface="Cambria"/>
                <a:cs typeface="Cambria"/>
              </a:rPr>
              <a:t>belirleyen</a:t>
            </a:r>
            <a:r>
              <a:rPr sz="2400" spc="95" dirty="0">
                <a:latin typeface="Cambria"/>
                <a:cs typeface="Cambria"/>
              </a:rPr>
              <a:t> </a:t>
            </a:r>
            <a:r>
              <a:rPr sz="2400" spc="90">
                <a:latin typeface="Cambria"/>
                <a:cs typeface="Cambria"/>
              </a:rPr>
              <a:t>ilişkilerdir.</a:t>
            </a:r>
            <a:endParaRPr lang="tr-TR" sz="2400" spc="90">
              <a:latin typeface="Cambria"/>
              <a:cs typeface="Cambria"/>
            </a:endParaRPr>
          </a:p>
          <a:p>
            <a:pPr marL="652780" marR="433705" lvl="1" indent="-274320">
              <a:lnSpc>
                <a:spcPct val="100400"/>
              </a:lnSpc>
              <a:spcBef>
                <a:spcPts val="5"/>
              </a:spcBef>
              <a:buClr>
                <a:srgbClr val="FD8537"/>
              </a:buClr>
              <a:buSzPct val="79166"/>
              <a:buFont typeface="Segoe UI Symbol"/>
              <a:buChar char="⚫"/>
              <a:tabLst>
                <a:tab pos="652780" algn="l"/>
                <a:tab pos="653415" algn="l"/>
              </a:tabLst>
            </a:pPr>
            <a:r>
              <a:rPr lang="tr-TR" sz="2400" b="1" spc="170">
                <a:latin typeface="Cambria"/>
                <a:cs typeface="Cambria"/>
              </a:rPr>
              <a:t>Sırasal</a:t>
            </a:r>
            <a:r>
              <a:rPr lang="tr-TR" sz="2400" b="1" spc="145">
                <a:latin typeface="Cambria"/>
                <a:cs typeface="Cambria"/>
              </a:rPr>
              <a:t> </a:t>
            </a:r>
            <a:r>
              <a:rPr lang="tr-TR" sz="2400" b="1" spc="110">
                <a:latin typeface="Cambria"/>
                <a:cs typeface="Cambria"/>
              </a:rPr>
              <a:t>ilişkiler</a:t>
            </a:r>
            <a:r>
              <a:rPr lang="tr-TR" sz="2400" spc="110">
                <a:latin typeface="Cambria"/>
                <a:cs typeface="Cambria"/>
              </a:rPr>
              <a:t>:</a:t>
            </a:r>
            <a:r>
              <a:rPr lang="tr-TR" sz="2400" spc="135">
                <a:latin typeface="Cambria"/>
                <a:cs typeface="Cambria"/>
              </a:rPr>
              <a:t> </a:t>
            </a:r>
            <a:r>
              <a:rPr lang="tr-TR" sz="2400" spc="90">
                <a:latin typeface="Cambria"/>
                <a:cs typeface="Cambria"/>
              </a:rPr>
              <a:t>Birbirine</a:t>
            </a:r>
            <a:r>
              <a:rPr lang="tr-TR" sz="2400" spc="105">
                <a:latin typeface="Cambria"/>
                <a:cs typeface="Cambria"/>
              </a:rPr>
              <a:t> </a:t>
            </a:r>
            <a:r>
              <a:rPr lang="tr-TR" sz="2400" spc="95">
                <a:latin typeface="Cambria"/>
                <a:cs typeface="Cambria"/>
              </a:rPr>
              <a:t>yalnızca</a:t>
            </a:r>
            <a:r>
              <a:rPr lang="tr-TR" sz="2400" spc="114">
                <a:latin typeface="Cambria"/>
                <a:cs typeface="Cambria"/>
              </a:rPr>
              <a:t> </a:t>
            </a:r>
            <a:r>
              <a:rPr lang="tr-TR" sz="2400" spc="130">
                <a:latin typeface="Cambria"/>
                <a:cs typeface="Cambria"/>
              </a:rPr>
              <a:t>zaman </a:t>
            </a:r>
            <a:r>
              <a:rPr lang="tr-TR" sz="2400" spc="-515">
                <a:latin typeface="Cambria"/>
                <a:cs typeface="Cambria"/>
              </a:rPr>
              <a:t> </a:t>
            </a:r>
            <a:r>
              <a:rPr lang="tr-TR" sz="2400" spc="90">
                <a:latin typeface="Cambria"/>
                <a:cs typeface="Cambria"/>
              </a:rPr>
              <a:t>açısından</a:t>
            </a:r>
            <a:r>
              <a:rPr lang="tr-TR" sz="2400" spc="114">
                <a:latin typeface="Cambria"/>
                <a:cs typeface="Cambria"/>
              </a:rPr>
              <a:t> </a:t>
            </a:r>
            <a:r>
              <a:rPr lang="tr-TR" sz="2400" spc="95">
                <a:latin typeface="Cambria"/>
                <a:cs typeface="Cambria"/>
              </a:rPr>
              <a:t>bağımlı</a:t>
            </a:r>
            <a:r>
              <a:rPr lang="tr-TR" sz="2400" spc="140">
                <a:latin typeface="Cambria"/>
                <a:cs typeface="Cambria"/>
              </a:rPr>
              <a:t> </a:t>
            </a:r>
            <a:r>
              <a:rPr lang="tr-TR" sz="2400" spc="80">
                <a:latin typeface="Cambria"/>
                <a:cs typeface="Cambria"/>
              </a:rPr>
              <a:t>olan</a:t>
            </a:r>
            <a:r>
              <a:rPr lang="tr-TR" sz="2400" spc="130">
                <a:latin typeface="Cambria"/>
                <a:cs typeface="Cambria"/>
              </a:rPr>
              <a:t> </a:t>
            </a:r>
            <a:r>
              <a:rPr lang="tr-TR" sz="2400" spc="85">
                <a:latin typeface="Cambria"/>
                <a:cs typeface="Cambria"/>
              </a:rPr>
              <a:t>sistem</a:t>
            </a:r>
            <a:r>
              <a:rPr lang="tr-TR" sz="2400" spc="125">
                <a:latin typeface="Cambria"/>
                <a:cs typeface="Cambria"/>
              </a:rPr>
              <a:t> </a:t>
            </a:r>
            <a:r>
              <a:rPr lang="tr-TR" sz="2400" spc="90">
                <a:latin typeface="Cambria"/>
                <a:cs typeface="Cambria"/>
              </a:rPr>
              <a:t>olaylarının </a:t>
            </a:r>
            <a:r>
              <a:rPr lang="tr-TR" sz="2400" spc="95">
                <a:latin typeface="Cambria"/>
                <a:cs typeface="Cambria"/>
              </a:rPr>
              <a:t> </a:t>
            </a:r>
            <a:r>
              <a:rPr lang="tr-TR" sz="2400" spc="110">
                <a:latin typeface="Cambria"/>
                <a:cs typeface="Cambria"/>
              </a:rPr>
              <a:t>arasındaki</a:t>
            </a:r>
            <a:r>
              <a:rPr lang="tr-TR" sz="2400" spc="114">
                <a:latin typeface="Cambria"/>
                <a:cs typeface="Cambria"/>
              </a:rPr>
              <a:t> </a:t>
            </a:r>
            <a:r>
              <a:rPr lang="tr-TR" sz="2400" spc="90">
                <a:latin typeface="Cambria"/>
                <a:cs typeface="Cambria"/>
              </a:rPr>
              <a:t>ilişkilerdir.</a:t>
            </a:r>
            <a:endParaRPr lang="tr-TR" sz="2400">
              <a:latin typeface="Cambria"/>
              <a:cs typeface="Cambria"/>
            </a:endParaRPr>
          </a:p>
          <a:p>
            <a:pPr marL="652780" marR="433705" lvl="1" indent="-274320">
              <a:lnSpc>
                <a:spcPct val="100400"/>
              </a:lnSpc>
              <a:spcBef>
                <a:spcPts val="5"/>
              </a:spcBef>
              <a:buClr>
                <a:srgbClr val="FD8537"/>
              </a:buClr>
              <a:buSzPct val="79166"/>
              <a:buFont typeface="Segoe UI Symbol"/>
              <a:buChar char="⚫"/>
              <a:tabLst>
                <a:tab pos="652780" algn="l"/>
                <a:tab pos="653415" algn="l"/>
              </a:tabLst>
            </a:pPr>
            <a:endParaRPr sz="2400">
              <a:latin typeface="Cambria"/>
              <a:cs typeface="Cambria"/>
            </a:endParaRPr>
          </a:p>
        </p:txBody>
      </p:sp>
      <p:sp>
        <p:nvSpPr>
          <p:cNvPr id="5" name="object 5"/>
          <p:cNvSpPr txBox="1"/>
          <p:nvPr/>
        </p:nvSpPr>
        <p:spPr>
          <a:xfrm>
            <a:off x="8322691" y="5870549"/>
            <a:ext cx="223520" cy="239395"/>
          </a:xfrm>
          <a:prstGeom prst="rect">
            <a:avLst/>
          </a:prstGeom>
        </p:spPr>
        <p:txBody>
          <a:bodyPr vert="horz" wrap="square" lIns="0" tIns="12700" rIns="0" bIns="0" rtlCol="0">
            <a:spAutoFit/>
          </a:bodyPr>
          <a:lstStyle/>
          <a:p>
            <a:pPr marL="12700">
              <a:lnSpc>
                <a:spcPct val="100000"/>
              </a:lnSpc>
              <a:spcBef>
                <a:spcPts val="100"/>
              </a:spcBef>
            </a:pPr>
            <a:r>
              <a:rPr sz="1400" b="1" spc="-5" dirty="0">
                <a:solidFill>
                  <a:srgbClr val="FFFFFF"/>
                </a:solidFill>
                <a:latin typeface="Arial"/>
                <a:cs typeface="Arial"/>
              </a:rPr>
              <a:t>17</a:t>
            </a:r>
            <a:endParaRPr sz="1400">
              <a:latin typeface="Arial"/>
              <a:cs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5940" y="928242"/>
            <a:ext cx="3747135" cy="452120"/>
          </a:xfrm>
          <a:prstGeom prst="rect">
            <a:avLst/>
          </a:prstGeom>
        </p:spPr>
        <p:txBody>
          <a:bodyPr vert="horz" wrap="square" lIns="0" tIns="12065" rIns="0" bIns="0" rtlCol="0">
            <a:spAutoFit/>
          </a:bodyPr>
          <a:lstStyle/>
          <a:p>
            <a:pPr marL="12700">
              <a:lnSpc>
                <a:spcPct val="100000"/>
              </a:lnSpc>
              <a:spcBef>
                <a:spcPts val="95"/>
              </a:spcBef>
            </a:pPr>
            <a:r>
              <a:rPr sz="2800" spc="260" dirty="0">
                <a:solidFill>
                  <a:srgbClr val="565F6C"/>
                </a:solidFill>
                <a:latin typeface="Cambria"/>
                <a:cs typeface="Cambria"/>
              </a:rPr>
              <a:t>S</a:t>
            </a:r>
            <a:r>
              <a:rPr sz="2250" spc="260" dirty="0">
                <a:solidFill>
                  <a:srgbClr val="565F6C"/>
                </a:solidFill>
                <a:latin typeface="Cambria"/>
                <a:cs typeface="Cambria"/>
              </a:rPr>
              <a:t>İSTEMİN</a:t>
            </a:r>
            <a:r>
              <a:rPr sz="2250" spc="200" dirty="0">
                <a:solidFill>
                  <a:srgbClr val="565F6C"/>
                </a:solidFill>
                <a:latin typeface="Cambria"/>
                <a:cs typeface="Cambria"/>
              </a:rPr>
              <a:t> </a:t>
            </a:r>
            <a:r>
              <a:rPr sz="2800" spc="265" dirty="0">
                <a:solidFill>
                  <a:srgbClr val="565F6C"/>
                </a:solidFill>
                <a:latin typeface="Cambria"/>
                <a:cs typeface="Cambria"/>
              </a:rPr>
              <a:t>Ö</a:t>
            </a:r>
            <a:r>
              <a:rPr sz="2250" spc="265" dirty="0">
                <a:solidFill>
                  <a:srgbClr val="565F6C"/>
                </a:solidFill>
                <a:latin typeface="Cambria"/>
                <a:cs typeface="Cambria"/>
              </a:rPr>
              <a:t>ZELLİKLERİ</a:t>
            </a:r>
            <a:endParaRPr sz="2250">
              <a:latin typeface="Cambria"/>
              <a:cs typeface="Cambria"/>
            </a:endParaRPr>
          </a:p>
        </p:txBody>
      </p:sp>
      <p:sp>
        <p:nvSpPr>
          <p:cNvPr id="4" name="object 4"/>
          <p:cNvSpPr txBox="1"/>
          <p:nvPr/>
        </p:nvSpPr>
        <p:spPr>
          <a:xfrm>
            <a:off x="8322691" y="5887440"/>
            <a:ext cx="223520" cy="224790"/>
          </a:xfrm>
          <a:prstGeom prst="rect">
            <a:avLst/>
          </a:prstGeom>
        </p:spPr>
        <p:txBody>
          <a:bodyPr vert="horz" wrap="square" lIns="0" tIns="0" rIns="0" bIns="0" rtlCol="0">
            <a:spAutoFit/>
          </a:bodyPr>
          <a:lstStyle/>
          <a:p>
            <a:pPr marL="12700">
              <a:lnSpc>
                <a:spcPts val="1650"/>
              </a:lnSpc>
            </a:pPr>
            <a:r>
              <a:rPr sz="1400" b="1" spc="-5" dirty="0">
                <a:solidFill>
                  <a:srgbClr val="FFFFFF"/>
                </a:solidFill>
                <a:latin typeface="Arial"/>
                <a:cs typeface="Arial"/>
              </a:rPr>
              <a:t>19</a:t>
            </a:r>
            <a:endParaRPr sz="1400">
              <a:latin typeface="Arial"/>
              <a:cs typeface="Arial"/>
            </a:endParaRPr>
          </a:p>
        </p:txBody>
      </p:sp>
      <p:sp>
        <p:nvSpPr>
          <p:cNvPr id="3" name="object 3"/>
          <p:cNvSpPr txBox="1"/>
          <p:nvPr/>
        </p:nvSpPr>
        <p:spPr>
          <a:xfrm>
            <a:off x="535940" y="1628901"/>
            <a:ext cx="6941184" cy="2994660"/>
          </a:xfrm>
          <a:prstGeom prst="rect">
            <a:avLst/>
          </a:prstGeom>
        </p:spPr>
        <p:txBody>
          <a:bodyPr vert="horz" wrap="square" lIns="0" tIns="12065" rIns="0" bIns="0" rtlCol="0">
            <a:spAutoFit/>
          </a:bodyPr>
          <a:lstStyle/>
          <a:p>
            <a:pPr marL="286385" marR="5080" indent="-274320">
              <a:lnSpc>
                <a:spcPct val="100000"/>
              </a:lnSpc>
              <a:spcBef>
                <a:spcPts val="95"/>
              </a:spcBef>
              <a:buClr>
                <a:srgbClr val="FD8537"/>
              </a:buClr>
              <a:buSzPct val="68181"/>
              <a:buFont typeface="Wingdings"/>
              <a:buChar char=""/>
              <a:tabLst>
                <a:tab pos="287020" algn="l"/>
              </a:tabLst>
            </a:pPr>
            <a:r>
              <a:rPr sz="2200" b="1" spc="125" dirty="0">
                <a:latin typeface="Cambria"/>
                <a:cs typeface="Cambria"/>
              </a:rPr>
              <a:t>Kısıtlar</a:t>
            </a:r>
            <a:r>
              <a:rPr sz="2200" spc="125" dirty="0">
                <a:latin typeface="Cambria"/>
                <a:cs typeface="Cambria"/>
              </a:rPr>
              <a:t>:</a:t>
            </a:r>
            <a:r>
              <a:rPr sz="2200" spc="120" dirty="0">
                <a:latin typeface="Cambria"/>
                <a:cs typeface="Cambria"/>
              </a:rPr>
              <a:t> </a:t>
            </a:r>
            <a:r>
              <a:rPr sz="2200" spc="90" dirty="0">
                <a:latin typeface="Cambria"/>
                <a:cs typeface="Cambria"/>
              </a:rPr>
              <a:t>Değişkenlerin</a:t>
            </a:r>
            <a:r>
              <a:rPr sz="2200" spc="120" dirty="0">
                <a:latin typeface="Cambria"/>
                <a:cs typeface="Cambria"/>
              </a:rPr>
              <a:t> </a:t>
            </a:r>
            <a:r>
              <a:rPr sz="2200" spc="55" dirty="0">
                <a:latin typeface="Cambria"/>
                <a:cs typeface="Cambria"/>
              </a:rPr>
              <a:t>değerleri</a:t>
            </a:r>
            <a:r>
              <a:rPr sz="2200" spc="110" dirty="0">
                <a:latin typeface="Cambria"/>
                <a:cs typeface="Cambria"/>
              </a:rPr>
              <a:t> </a:t>
            </a:r>
            <a:r>
              <a:rPr sz="2200" spc="70" dirty="0">
                <a:latin typeface="Cambria"/>
                <a:cs typeface="Cambria"/>
              </a:rPr>
              <a:t>veya</a:t>
            </a:r>
            <a:r>
              <a:rPr sz="2200" spc="145" dirty="0">
                <a:latin typeface="Cambria"/>
                <a:cs typeface="Cambria"/>
              </a:rPr>
              <a:t> </a:t>
            </a:r>
            <a:r>
              <a:rPr sz="2200" spc="114" dirty="0">
                <a:latin typeface="Cambria"/>
                <a:cs typeface="Cambria"/>
              </a:rPr>
              <a:t>kaynakların </a:t>
            </a:r>
            <a:r>
              <a:rPr sz="2200" spc="-470" dirty="0">
                <a:latin typeface="Cambria"/>
                <a:cs typeface="Cambria"/>
              </a:rPr>
              <a:t> </a:t>
            </a:r>
            <a:r>
              <a:rPr sz="2200" spc="100" dirty="0">
                <a:latin typeface="Cambria"/>
                <a:cs typeface="Cambria"/>
              </a:rPr>
              <a:t>nasıl</a:t>
            </a:r>
            <a:r>
              <a:rPr sz="2200" spc="125" dirty="0">
                <a:latin typeface="Cambria"/>
                <a:cs typeface="Cambria"/>
              </a:rPr>
              <a:t> </a:t>
            </a:r>
            <a:r>
              <a:rPr sz="2200" spc="100" dirty="0">
                <a:latin typeface="Cambria"/>
                <a:cs typeface="Cambria"/>
              </a:rPr>
              <a:t>tahsis</a:t>
            </a:r>
            <a:r>
              <a:rPr sz="2200" spc="110" dirty="0">
                <a:latin typeface="Cambria"/>
                <a:cs typeface="Cambria"/>
              </a:rPr>
              <a:t> </a:t>
            </a:r>
            <a:r>
              <a:rPr sz="2200" spc="50" dirty="0">
                <a:latin typeface="Cambria"/>
                <a:cs typeface="Cambria"/>
              </a:rPr>
              <a:t>edileceği</a:t>
            </a:r>
            <a:r>
              <a:rPr sz="2200" spc="110" dirty="0">
                <a:latin typeface="Cambria"/>
                <a:cs typeface="Cambria"/>
              </a:rPr>
              <a:t> </a:t>
            </a:r>
            <a:r>
              <a:rPr sz="2200" spc="75" dirty="0">
                <a:latin typeface="Cambria"/>
                <a:cs typeface="Cambria"/>
              </a:rPr>
              <a:t>üzerindeki</a:t>
            </a:r>
            <a:r>
              <a:rPr sz="2200" spc="140" dirty="0">
                <a:latin typeface="Cambria"/>
                <a:cs typeface="Cambria"/>
              </a:rPr>
              <a:t> </a:t>
            </a:r>
            <a:r>
              <a:rPr sz="2200" spc="95" dirty="0">
                <a:latin typeface="Cambria"/>
                <a:cs typeface="Cambria"/>
              </a:rPr>
              <a:t>sınırlamalardır.</a:t>
            </a:r>
            <a:endParaRPr sz="2200">
              <a:latin typeface="Cambria"/>
              <a:cs typeface="Cambria"/>
            </a:endParaRPr>
          </a:p>
          <a:p>
            <a:pPr>
              <a:lnSpc>
                <a:spcPct val="100000"/>
              </a:lnSpc>
              <a:spcBef>
                <a:spcPts val="30"/>
              </a:spcBef>
              <a:buClr>
                <a:srgbClr val="FD8537"/>
              </a:buClr>
              <a:buFont typeface="Wingdings"/>
              <a:buChar char=""/>
            </a:pPr>
            <a:endParaRPr sz="3250">
              <a:latin typeface="Cambria"/>
              <a:cs typeface="Cambria"/>
            </a:endParaRPr>
          </a:p>
          <a:p>
            <a:pPr marL="287020" indent="-274320">
              <a:lnSpc>
                <a:spcPct val="100000"/>
              </a:lnSpc>
              <a:buClr>
                <a:srgbClr val="FD8537"/>
              </a:buClr>
              <a:buSzPct val="68181"/>
              <a:buFont typeface="Wingdings"/>
              <a:buChar char=""/>
              <a:tabLst>
                <a:tab pos="287020" algn="l"/>
              </a:tabLst>
            </a:pPr>
            <a:r>
              <a:rPr sz="2200" b="1" spc="150" dirty="0">
                <a:latin typeface="Cambria"/>
                <a:cs typeface="Cambria"/>
              </a:rPr>
              <a:t>Ölçüt</a:t>
            </a:r>
            <a:r>
              <a:rPr sz="2200" spc="150" dirty="0">
                <a:latin typeface="Cambria"/>
                <a:cs typeface="Cambria"/>
              </a:rPr>
              <a:t>: </a:t>
            </a:r>
            <a:r>
              <a:rPr sz="2200" spc="125" dirty="0">
                <a:latin typeface="Cambria"/>
                <a:cs typeface="Cambria"/>
              </a:rPr>
              <a:t>Yargılama</a:t>
            </a:r>
            <a:r>
              <a:rPr sz="2200" spc="114" dirty="0">
                <a:latin typeface="Cambria"/>
                <a:cs typeface="Cambria"/>
              </a:rPr>
              <a:t> </a:t>
            </a:r>
            <a:r>
              <a:rPr sz="2200" spc="85" dirty="0">
                <a:latin typeface="Cambria"/>
                <a:cs typeface="Cambria"/>
              </a:rPr>
              <a:t>standardıdır.</a:t>
            </a:r>
            <a:endParaRPr sz="2200">
              <a:latin typeface="Cambria"/>
              <a:cs typeface="Cambria"/>
            </a:endParaRPr>
          </a:p>
          <a:p>
            <a:pPr marL="652780" marR="191770" lvl="1" indent="-274320">
              <a:lnSpc>
                <a:spcPct val="100000"/>
              </a:lnSpc>
              <a:spcBef>
                <a:spcPts val="530"/>
              </a:spcBef>
              <a:buClr>
                <a:srgbClr val="FD8537"/>
              </a:buClr>
              <a:buSzPct val="79545"/>
              <a:buFont typeface="Segoe UI Symbol"/>
              <a:buChar char="⚫"/>
              <a:tabLst>
                <a:tab pos="652780" algn="l"/>
                <a:tab pos="653415" algn="l"/>
              </a:tabLst>
            </a:pPr>
            <a:r>
              <a:rPr sz="2200" spc="80" dirty="0">
                <a:latin typeface="Cambria"/>
                <a:cs typeface="Cambria"/>
              </a:rPr>
              <a:t>Modelin</a:t>
            </a:r>
            <a:r>
              <a:rPr sz="2200" spc="120" dirty="0">
                <a:latin typeface="Cambria"/>
                <a:cs typeface="Cambria"/>
              </a:rPr>
              <a:t> </a:t>
            </a:r>
            <a:r>
              <a:rPr sz="2200" spc="95" dirty="0">
                <a:latin typeface="Cambria"/>
                <a:cs typeface="Cambria"/>
              </a:rPr>
              <a:t>tasarımı</a:t>
            </a:r>
            <a:r>
              <a:rPr sz="2200" spc="90" dirty="0">
                <a:latin typeface="Cambria"/>
                <a:cs typeface="Cambria"/>
              </a:rPr>
              <a:t> </a:t>
            </a:r>
            <a:r>
              <a:rPr sz="2200" spc="45" dirty="0">
                <a:latin typeface="Cambria"/>
                <a:cs typeface="Cambria"/>
              </a:rPr>
              <a:t>ve</a:t>
            </a:r>
            <a:r>
              <a:rPr sz="2200" spc="130" dirty="0">
                <a:latin typeface="Cambria"/>
                <a:cs typeface="Cambria"/>
              </a:rPr>
              <a:t> </a:t>
            </a:r>
            <a:r>
              <a:rPr sz="2200" spc="75" dirty="0">
                <a:latin typeface="Cambria"/>
                <a:cs typeface="Cambria"/>
              </a:rPr>
              <a:t>işletilmesi</a:t>
            </a:r>
            <a:r>
              <a:rPr sz="2200" spc="80" dirty="0">
                <a:latin typeface="Cambria"/>
                <a:cs typeface="Cambria"/>
              </a:rPr>
              <a:t> </a:t>
            </a:r>
            <a:r>
              <a:rPr sz="2200" spc="65" dirty="0">
                <a:latin typeface="Cambria"/>
                <a:cs typeface="Cambria"/>
              </a:rPr>
              <a:t>üzerinde</a:t>
            </a:r>
            <a:r>
              <a:rPr sz="2200" spc="135" dirty="0">
                <a:latin typeface="Cambria"/>
                <a:cs typeface="Cambria"/>
              </a:rPr>
              <a:t> </a:t>
            </a:r>
            <a:r>
              <a:rPr sz="2200" spc="90" dirty="0">
                <a:latin typeface="Cambria"/>
                <a:cs typeface="Cambria"/>
              </a:rPr>
              <a:t>büyük </a:t>
            </a:r>
            <a:r>
              <a:rPr sz="2200" spc="-470" dirty="0">
                <a:latin typeface="Cambria"/>
                <a:cs typeface="Cambria"/>
              </a:rPr>
              <a:t> </a:t>
            </a:r>
            <a:r>
              <a:rPr sz="2200" spc="85" dirty="0">
                <a:latin typeface="Cambria"/>
                <a:cs typeface="Cambria"/>
              </a:rPr>
              <a:t>etkisi</a:t>
            </a:r>
            <a:r>
              <a:rPr sz="2200" spc="105" dirty="0">
                <a:latin typeface="Cambria"/>
                <a:cs typeface="Cambria"/>
              </a:rPr>
              <a:t> </a:t>
            </a:r>
            <a:r>
              <a:rPr sz="2200" spc="80" dirty="0">
                <a:latin typeface="Cambria"/>
                <a:cs typeface="Cambria"/>
              </a:rPr>
              <a:t>vardır.</a:t>
            </a:r>
            <a:endParaRPr sz="2200">
              <a:latin typeface="Cambria"/>
              <a:cs typeface="Cambria"/>
            </a:endParaRPr>
          </a:p>
          <a:p>
            <a:pPr marL="652780" lvl="1" indent="-274955">
              <a:lnSpc>
                <a:spcPct val="100000"/>
              </a:lnSpc>
              <a:spcBef>
                <a:spcPts val="530"/>
              </a:spcBef>
              <a:buClr>
                <a:srgbClr val="FD8537"/>
              </a:buClr>
              <a:buSzPct val="79545"/>
              <a:buFont typeface="Segoe UI Symbol"/>
              <a:buChar char="⚫"/>
              <a:tabLst>
                <a:tab pos="652780" algn="l"/>
                <a:tab pos="653415" algn="l"/>
              </a:tabLst>
            </a:pPr>
            <a:r>
              <a:rPr sz="2200" spc="120" dirty="0">
                <a:latin typeface="Cambria"/>
                <a:cs typeface="Cambria"/>
              </a:rPr>
              <a:t>Ölçütün</a:t>
            </a:r>
            <a:r>
              <a:rPr sz="2200" spc="150" dirty="0">
                <a:latin typeface="Cambria"/>
                <a:cs typeface="Cambria"/>
              </a:rPr>
              <a:t> </a:t>
            </a:r>
            <a:r>
              <a:rPr sz="2200" spc="90" dirty="0">
                <a:latin typeface="Cambria"/>
                <a:cs typeface="Cambria"/>
              </a:rPr>
              <a:t>yanlış</a:t>
            </a:r>
            <a:r>
              <a:rPr sz="2200" spc="120" dirty="0">
                <a:latin typeface="Cambria"/>
                <a:cs typeface="Cambria"/>
              </a:rPr>
              <a:t> </a:t>
            </a:r>
            <a:r>
              <a:rPr sz="2200" spc="105" dirty="0">
                <a:latin typeface="Cambria"/>
                <a:cs typeface="Cambria"/>
              </a:rPr>
              <a:t>tanımlanması</a:t>
            </a:r>
            <a:r>
              <a:rPr sz="2200" spc="110" dirty="0">
                <a:latin typeface="Cambria"/>
                <a:cs typeface="Cambria"/>
              </a:rPr>
              <a:t> </a:t>
            </a:r>
            <a:r>
              <a:rPr sz="2200" spc="90" dirty="0">
                <a:latin typeface="Cambria"/>
                <a:cs typeface="Cambria"/>
              </a:rPr>
              <a:t>yanlış</a:t>
            </a:r>
            <a:r>
              <a:rPr sz="2200" spc="120" dirty="0">
                <a:latin typeface="Cambria"/>
                <a:cs typeface="Cambria"/>
              </a:rPr>
              <a:t> </a:t>
            </a:r>
            <a:r>
              <a:rPr sz="2200" spc="70" dirty="0">
                <a:latin typeface="Cambria"/>
                <a:cs typeface="Cambria"/>
              </a:rPr>
              <a:t>sonuçlar</a:t>
            </a:r>
            <a:endParaRPr sz="2200">
              <a:latin typeface="Cambria"/>
              <a:cs typeface="Cambria"/>
            </a:endParaRPr>
          </a:p>
          <a:p>
            <a:pPr marL="652780">
              <a:lnSpc>
                <a:spcPct val="100000"/>
              </a:lnSpc>
            </a:pPr>
            <a:r>
              <a:rPr sz="2200" spc="65" dirty="0">
                <a:latin typeface="Cambria"/>
                <a:cs typeface="Cambria"/>
              </a:rPr>
              <a:t>verecektir.</a:t>
            </a:r>
            <a:endParaRPr sz="2200">
              <a:latin typeface="Cambria"/>
              <a:cs typeface="Cambri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91692" y="578358"/>
            <a:ext cx="2472055" cy="436880"/>
          </a:xfrm>
          <a:prstGeom prst="rect">
            <a:avLst/>
          </a:prstGeom>
        </p:spPr>
        <p:txBody>
          <a:bodyPr vert="horz" wrap="square" lIns="0" tIns="12700" rIns="0" bIns="0" rtlCol="0">
            <a:spAutoFit/>
          </a:bodyPr>
          <a:lstStyle/>
          <a:p>
            <a:pPr marL="12700">
              <a:lnSpc>
                <a:spcPct val="100000"/>
              </a:lnSpc>
              <a:spcBef>
                <a:spcPts val="100"/>
              </a:spcBef>
            </a:pPr>
            <a:r>
              <a:rPr sz="2700" spc="265" dirty="0">
                <a:solidFill>
                  <a:srgbClr val="565F6C"/>
                </a:solidFill>
                <a:latin typeface="Cambria"/>
                <a:cs typeface="Cambria"/>
              </a:rPr>
              <a:t>S</a:t>
            </a:r>
            <a:r>
              <a:rPr sz="2150" spc="265" dirty="0">
                <a:solidFill>
                  <a:srgbClr val="565F6C"/>
                </a:solidFill>
                <a:latin typeface="Cambria"/>
                <a:cs typeface="Cambria"/>
              </a:rPr>
              <a:t>İSTEM</a:t>
            </a:r>
            <a:r>
              <a:rPr sz="2150" spc="210" dirty="0">
                <a:solidFill>
                  <a:srgbClr val="565F6C"/>
                </a:solidFill>
                <a:latin typeface="Cambria"/>
                <a:cs typeface="Cambria"/>
              </a:rPr>
              <a:t> </a:t>
            </a:r>
            <a:r>
              <a:rPr sz="2700" spc="280" dirty="0">
                <a:solidFill>
                  <a:srgbClr val="565F6C"/>
                </a:solidFill>
                <a:latin typeface="Cambria"/>
                <a:cs typeface="Cambria"/>
              </a:rPr>
              <a:t>Ö</a:t>
            </a:r>
            <a:r>
              <a:rPr sz="2150" spc="280" dirty="0">
                <a:solidFill>
                  <a:srgbClr val="565F6C"/>
                </a:solidFill>
                <a:latin typeface="Cambria"/>
                <a:cs typeface="Cambria"/>
              </a:rPr>
              <a:t>RNEĞİ</a:t>
            </a:r>
            <a:endParaRPr sz="2150">
              <a:latin typeface="Cambria"/>
              <a:cs typeface="Cambria"/>
            </a:endParaRPr>
          </a:p>
        </p:txBody>
      </p:sp>
      <p:sp>
        <p:nvSpPr>
          <p:cNvPr id="6" name="object 6"/>
          <p:cNvSpPr txBox="1">
            <a:spLocks noGrp="1"/>
          </p:cNvSpPr>
          <p:nvPr>
            <p:ph type="sldNum" sz="quarter" idx="12"/>
          </p:nvPr>
        </p:nvSpPr>
        <p:spPr>
          <a:prstGeom prst="rect">
            <a:avLst/>
          </a:prstGeom>
        </p:spPr>
        <p:txBody>
          <a:bodyPr vert="horz" wrap="square" lIns="0" tIns="0" rIns="0" bIns="0" rtlCol="0">
            <a:spAutoFit/>
          </a:bodyPr>
          <a:lstStyle/>
          <a:p>
            <a:pPr marL="38100">
              <a:lnSpc>
                <a:spcPts val="1650"/>
              </a:lnSpc>
            </a:pPr>
            <a:fld id="{81D60167-4931-47E6-BA6A-407CBD079E47}" type="slidenum">
              <a:rPr dirty="0"/>
              <a:t>28</a:t>
            </a:fld>
            <a:endParaRPr dirty="0"/>
          </a:p>
        </p:txBody>
      </p:sp>
      <p:sp>
        <p:nvSpPr>
          <p:cNvPr id="3" name="object 3"/>
          <p:cNvSpPr txBox="1"/>
          <p:nvPr/>
        </p:nvSpPr>
        <p:spPr>
          <a:xfrm>
            <a:off x="535940" y="1627073"/>
            <a:ext cx="6831965" cy="759460"/>
          </a:xfrm>
          <a:prstGeom prst="rect">
            <a:avLst/>
          </a:prstGeom>
        </p:spPr>
        <p:txBody>
          <a:bodyPr vert="horz" wrap="square" lIns="0" tIns="12700" rIns="0" bIns="0" rtlCol="0">
            <a:spAutoFit/>
          </a:bodyPr>
          <a:lstStyle/>
          <a:p>
            <a:pPr marL="12700">
              <a:lnSpc>
                <a:spcPct val="100000"/>
              </a:lnSpc>
              <a:spcBef>
                <a:spcPts val="100"/>
              </a:spcBef>
            </a:pPr>
            <a:r>
              <a:rPr sz="2400" b="1" spc="160" dirty="0">
                <a:latin typeface="Cambria"/>
                <a:cs typeface="Cambria"/>
              </a:rPr>
              <a:t>Ortam:</a:t>
            </a:r>
            <a:r>
              <a:rPr sz="2400" b="1" spc="140" dirty="0">
                <a:latin typeface="Cambria"/>
                <a:cs typeface="Cambria"/>
              </a:rPr>
              <a:t> </a:t>
            </a:r>
            <a:r>
              <a:rPr sz="2400" spc="114" dirty="0">
                <a:latin typeface="Cambria"/>
                <a:cs typeface="Cambria"/>
              </a:rPr>
              <a:t>Sistemle</a:t>
            </a:r>
            <a:r>
              <a:rPr sz="2400" spc="120" dirty="0">
                <a:latin typeface="Cambria"/>
                <a:cs typeface="Cambria"/>
              </a:rPr>
              <a:t> </a:t>
            </a:r>
            <a:r>
              <a:rPr sz="2400" spc="95" dirty="0">
                <a:latin typeface="Cambria"/>
                <a:cs typeface="Cambria"/>
              </a:rPr>
              <a:t>etkileşimli</a:t>
            </a:r>
            <a:r>
              <a:rPr sz="2400" spc="85" dirty="0">
                <a:latin typeface="Cambria"/>
                <a:cs typeface="Cambria"/>
              </a:rPr>
              <a:t> </a:t>
            </a:r>
            <a:r>
              <a:rPr sz="2400" spc="80" dirty="0">
                <a:latin typeface="Cambria"/>
                <a:cs typeface="Cambria"/>
              </a:rPr>
              <a:t>olan</a:t>
            </a:r>
            <a:r>
              <a:rPr sz="2400" spc="110" dirty="0">
                <a:latin typeface="Cambria"/>
                <a:cs typeface="Cambria"/>
              </a:rPr>
              <a:t> </a:t>
            </a:r>
            <a:r>
              <a:rPr sz="2400" spc="90" dirty="0">
                <a:latin typeface="Cambria"/>
                <a:cs typeface="Cambria"/>
              </a:rPr>
              <a:t>sistem</a:t>
            </a:r>
            <a:r>
              <a:rPr sz="2400" spc="105" dirty="0">
                <a:latin typeface="Cambria"/>
                <a:cs typeface="Cambria"/>
              </a:rPr>
              <a:t> </a:t>
            </a:r>
            <a:r>
              <a:rPr sz="2400" spc="85" dirty="0">
                <a:latin typeface="Cambria"/>
                <a:cs typeface="Cambria"/>
              </a:rPr>
              <a:t>dışında</a:t>
            </a:r>
            <a:endParaRPr sz="2400">
              <a:latin typeface="Cambria"/>
              <a:cs typeface="Cambria"/>
            </a:endParaRPr>
          </a:p>
          <a:p>
            <a:pPr marL="12700">
              <a:lnSpc>
                <a:spcPct val="100000"/>
              </a:lnSpc>
              <a:spcBef>
                <a:spcPts val="15"/>
              </a:spcBef>
            </a:pPr>
            <a:r>
              <a:rPr sz="2400" spc="140" dirty="0">
                <a:latin typeface="Cambria"/>
                <a:cs typeface="Cambria"/>
              </a:rPr>
              <a:t>kalan</a:t>
            </a:r>
            <a:r>
              <a:rPr sz="2400" spc="110" dirty="0">
                <a:latin typeface="Cambria"/>
                <a:cs typeface="Cambria"/>
              </a:rPr>
              <a:t> </a:t>
            </a:r>
            <a:r>
              <a:rPr sz="2400" spc="80" dirty="0">
                <a:latin typeface="Cambria"/>
                <a:cs typeface="Cambria"/>
              </a:rPr>
              <a:t>her</a:t>
            </a:r>
            <a:r>
              <a:rPr sz="2400" spc="110" dirty="0">
                <a:latin typeface="Cambria"/>
                <a:cs typeface="Cambria"/>
              </a:rPr>
              <a:t> </a:t>
            </a:r>
            <a:r>
              <a:rPr sz="2400" spc="80" dirty="0">
                <a:latin typeface="Cambria"/>
                <a:cs typeface="Cambria"/>
              </a:rPr>
              <a:t>şeydir.</a:t>
            </a:r>
            <a:endParaRPr sz="2400">
              <a:latin typeface="Cambria"/>
              <a:cs typeface="Cambria"/>
            </a:endParaRPr>
          </a:p>
        </p:txBody>
      </p:sp>
      <p:pic>
        <p:nvPicPr>
          <p:cNvPr id="4" name="object 4"/>
          <p:cNvPicPr/>
          <p:nvPr/>
        </p:nvPicPr>
        <p:blipFill>
          <a:blip r:embed="rId2" cstate="print"/>
          <a:stretch>
            <a:fillRect/>
          </a:stretch>
        </p:blipFill>
        <p:spPr>
          <a:xfrm>
            <a:off x="620283" y="3157873"/>
            <a:ext cx="7125436" cy="1801752"/>
          </a:xfrm>
          <a:prstGeom prst="rect">
            <a:avLst/>
          </a:prstGeom>
        </p:spPr>
      </p:pic>
      <p:sp>
        <p:nvSpPr>
          <p:cNvPr id="5" name="object 5"/>
          <p:cNvSpPr txBox="1"/>
          <p:nvPr/>
        </p:nvSpPr>
        <p:spPr>
          <a:xfrm>
            <a:off x="3714750" y="5470042"/>
            <a:ext cx="107759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Arial MT"/>
                <a:cs typeface="Arial MT"/>
              </a:rPr>
              <a:t>LOKA</a:t>
            </a:r>
            <a:r>
              <a:rPr sz="1800" spc="-15" dirty="0">
                <a:latin typeface="Arial MT"/>
                <a:cs typeface="Arial MT"/>
              </a:rPr>
              <a:t>N</a:t>
            </a:r>
            <a:r>
              <a:rPr sz="1800" spc="-120" dirty="0">
                <a:latin typeface="Arial MT"/>
                <a:cs typeface="Arial MT"/>
              </a:rPr>
              <a:t>T</a:t>
            </a:r>
            <a:r>
              <a:rPr sz="1800" dirty="0">
                <a:latin typeface="Arial MT"/>
                <a:cs typeface="Arial MT"/>
              </a:rPr>
              <a:t>A</a:t>
            </a:r>
            <a:endParaRPr sz="1800">
              <a:latin typeface="Arial MT"/>
              <a:cs typeface="Arial M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bject 20"/>
          <p:cNvSpPr txBox="1">
            <a:spLocks noGrp="1"/>
          </p:cNvSpPr>
          <p:nvPr>
            <p:ph type="title"/>
          </p:nvPr>
        </p:nvSpPr>
        <p:spPr>
          <a:xfrm>
            <a:off x="980338" y="370458"/>
            <a:ext cx="6421755" cy="1001394"/>
          </a:xfrm>
          <a:prstGeom prst="rect">
            <a:avLst/>
          </a:prstGeom>
        </p:spPr>
        <p:txBody>
          <a:bodyPr vert="horz" wrap="square" lIns="0" tIns="13335" rIns="0" bIns="0" rtlCol="0">
            <a:spAutoFit/>
          </a:bodyPr>
          <a:lstStyle/>
          <a:p>
            <a:pPr marL="1270" algn="ctr">
              <a:lnSpc>
                <a:spcPct val="100000"/>
              </a:lnSpc>
              <a:spcBef>
                <a:spcPts val="105"/>
              </a:spcBef>
            </a:pPr>
            <a:r>
              <a:rPr sz="3200" u="heavy" dirty="0">
                <a:uFill>
                  <a:solidFill>
                    <a:srgbClr val="C00000"/>
                  </a:solidFill>
                </a:uFill>
              </a:rPr>
              <a:t>B</a:t>
            </a:r>
            <a:r>
              <a:rPr sz="2550" u="heavy" dirty="0">
                <a:uFill>
                  <a:solidFill>
                    <a:srgbClr val="C00000"/>
                  </a:solidFill>
                </a:uFill>
              </a:rPr>
              <a:t>İR</a:t>
            </a:r>
            <a:r>
              <a:rPr sz="2550" u="heavy" spc="140" dirty="0">
                <a:uFill>
                  <a:solidFill>
                    <a:srgbClr val="C00000"/>
                  </a:solidFill>
                </a:uFill>
              </a:rPr>
              <a:t> </a:t>
            </a:r>
            <a:r>
              <a:rPr sz="3200" u="heavy" dirty="0">
                <a:uFill>
                  <a:solidFill>
                    <a:srgbClr val="C00000"/>
                  </a:solidFill>
                </a:uFill>
              </a:rPr>
              <a:t>S</a:t>
            </a:r>
            <a:r>
              <a:rPr sz="2550" u="heavy" dirty="0">
                <a:uFill>
                  <a:solidFill>
                    <a:srgbClr val="C00000"/>
                  </a:solidFill>
                </a:uFill>
              </a:rPr>
              <a:t>İSTEM</a:t>
            </a:r>
            <a:r>
              <a:rPr sz="2550" u="heavy" spc="165" dirty="0">
                <a:uFill>
                  <a:solidFill>
                    <a:srgbClr val="C00000"/>
                  </a:solidFill>
                </a:uFill>
              </a:rPr>
              <a:t> </a:t>
            </a:r>
            <a:r>
              <a:rPr sz="3200" u="heavy" dirty="0">
                <a:uFill>
                  <a:solidFill>
                    <a:srgbClr val="C00000"/>
                  </a:solidFill>
                </a:uFill>
              </a:rPr>
              <a:t>Ö</a:t>
            </a:r>
            <a:r>
              <a:rPr sz="2550" u="heavy" dirty="0">
                <a:uFill>
                  <a:solidFill>
                    <a:srgbClr val="C00000"/>
                  </a:solidFill>
                </a:uFill>
              </a:rPr>
              <a:t>RNEĞİ</a:t>
            </a:r>
            <a:r>
              <a:rPr sz="3200" dirty="0"/>
              <a:t>:</a:t>
            </a:r>
            <a:endParaRPr sz="3200"/>
          </a:p>
          <a:p>
            <a:pPr algn="ctr">
              <a:lnSpc>
                <a:spcPct val="100000"/>
              </a:lnSpc>
            </a:pPr>
            <a:r>
              <a:rPr sz="3200" dirty="0"/>
              <a:t>Ü</a:t>
            </a:r>
            <a:r>
              <a:rPr sz="2550" dirty="0"/>
              <a:t>RETİM</a:t>
            </a:r>
            <a:r>
              <a:rPr sz="2550" spc="170" dirty="0"/>
              <a:t> </a:t>
            </a:r>
            <a:r>
              <a:rPr sz="3200" dirty="0"/>
              <a:t>K</a:t>
            </a:r>
            <a:r>
              <a:rPr sz="2550" dirty="0"/>
              <a:t>ONTROL</a:t>
            </a:r>
            <a:r>
              <a:rPr sz="3200" dirty="0"/>
              <a:t>-P</a:t>
            </a:r>
            <a:r>
              <a:rPr sz="2550" dirty="0"/>
              <a:t>LANLAMA</a:t>
            </a:r>
            <a:r>
              <a:rPr sz="2550" spc="50" dirty="0"/>
              <a:t> </a:t>
            </a:r>
            <a:r>
              <a:rPr sz="3200" spc="-5" dirty="0"/>
              <a:t>S</a:t>
            </a:r>
            <a:r>
              <a:rPr sz="2550" spc="-5" dirty="0"/>
              <a:t>İSTEMİ</a:t>
            </a:r>
            <a:endParaRPr sz="2550"/>
          </a:p>
        </p:txBody>
      </p:sp>
      <p:sp>
        <p:nvSpPr>
          <p:cNvPr id="25" name="object 25"/>
          <p:cNvSpPr txBox="1">
            <a:spLocks noGrp="1"/>
          </p:cNvSpPr>
          <p:nvPr>
            <p:ph type="sldNum" sz="quarter" idx="12"/>
          </p:nvPr>
        </p:nvSpPr>
        <p:spPr>
          <a:prstGeom prst="rect">
            <a:avLst/>
          </a:prstGeom>
        </p:spPr>
        <p:txBody>
          <a:bodyPr vert="horz" wrap="square" lIns="0" tIns="0" rIns="0" bIns="0" rtlCol="0">
            <a:spAutoFit/>
          </a:bodyPr>
          <a:lstStyle/>
          <a:p>
            <a:pPr marL="38100">
              <a:lnSpc>
                <a:spcPts val="1650"/>
              </a:lnSpc>
            </a:pPr>
            <a:fld id="{81D60167-4931-47E6-BA6A-407CBD079E47}" type="slidenum">
              <a:rPr dirty="0"/>
              <a:t>29</a:t>
            </a:fld>
            <a:endParaRPr dirty="0"/>
          </a:p>
        </p:txBody>
      </p:sp>
      <p:sp>
        <p:nvSpPr>
          <p:cNvPr id="21" name="object 21"/>
          <p:cNvSpPr txBox="1"/>
          <p:nvPr/>
        </p:nvSpPr>
        <p:spPr>
          <a:xfrm>
            <a:off x="691692" y="1622501"/>
            <a:ext cx="6672580" cy="391795"/>
          </a:xfrm>
          <a:prstGeom prst="rect">
            <a:avLst/>
          </a:prstGeom>
        </p:spPr>
        <p:txBody>
          <a:bodyPr vert="horz" wrap="square" lIns="0" tIns="12700" rIns="0" bIns="0" rtlCol="0">
            <a:spAutoFit/>
          </a:bodyPr>
          <a:lstStyle/>
          <a:p>
            <a:pPr marL="12700">
              <a:lnSpc>
                <a:spcPct val="100000"/>
              </a:lnSpc>
              <a:spcBef>
                <a:spcPts val="100"/>
              </a:spcBef>
              <a:tabLst>
                <a:tab pos="1083945" algn="l"/>
                <a:tab pos="3390265" algn="l"/>
                <a:tab pos="4537710" algn="l"/>
                <a:tab pos="5865495" algn="l"/>
              </a:tabLst>
            </a:pPr>
            <a:r>
              <a:rPr sz="2400" spc="-5" dirty="0">
                <a:latin typeface="Times New Roman"/>
                <a:cs typeface="Times New Roman"/>
              </a:rPr>
              <a:t>Üre</a:t>
            </a:r>
            <a:r>
              <a:rPr sz="2400" spc="-10" dirty="0">
                <a:latin typeface="Times New Roman"/>
                <a:cs typeface="Times New Roman"/>
              </a:rPr>
              <a:t>t</a:t>
            </a:r>
            <a:r>
              <a:rPr sz="2400" dirty="0">
                <a:latin typeface="Times New Roman"/>
                <a:cs typeface="Times New Roman"/>
              </a:rPr>
              <a:t>im	kontro</a:t>
            </a:r>
            <a:r>
              <a:rPr sz="2400" spc="-10" dirty="0">
                <a:latin typeface="Times New Roman"/>
                <a:cs typeface="Times New Roman"/>
              </a:rPr>
              <a:t>l</a:t>
            </a:r>
            <a:r>
              <a:rPr sz="2400" dirty="0">
                <a:latin typeface="Times New Roman"/>
                <a:cs typeface="Times New Roman"/>
              </a:rPr>
              <a:t>-</a:t>
            </a:r>
            <a:r>
              <a:rPr sz="2400" spc="-15" dirty="0">
                <a:latin typeface="Times New Roman"/>
                <a:cs typeface="Times New Roman"/>
              </a:rPr>
              <a:t>p</a:t>
            </a:r>
            <a:r>
              <a:rPr sz="2400" spc="-10" dirty="0">
                <a:latin typeface="Times New Roman"/>
                <a:cs typeface="Times New Roman"/>
              </a:rPr>
              <a:t>l</a:t>
            </a:r>
            <a:r>
              <a:rPr sz="2400" dirty="0">
                <a:latin typeface="Times New Roman"/>
                <a:cs typeface="Times New Roman"/>
              </a:rPr>
              <a:t>an</a:t>
            </a:r>
            <a:r>
              <a:rPr sz="2400" spc="-10" dirty="0">
                <a:latin typeface="Times New Roman"/>
                <a:cs typeface="Times New Roman"/>
              </a:rPr>
              <a:t>l</a:t>
            </a:r>
            <a:r>
              <a:rPr sz="2400" dirty="0">
                <a:latin typeface="Times New Roman"/>
                <a:cs typeface="Times New Roman"/>
              </a:rPr>
              <a:t>a</a:t>
            </a:r>
            <a:r>
              <a:rPr sz="2400" spc="-20" dirty="0">
                <a:latin typeface="Times New Roman"/>
                <a:cs typeface="Times New Roman"/>
              </a:rPr>
              <a:t>m</a:t>
            </a:r>
            <a:r>
              <a:rPr sz="2400" dirty="0">
                <a:latin typeface="Times New Roman"/>
                <a:cs typeface="Times New Roman"/>
              </a:rPr>
              <a:t>a	sis</a:t>
            </a:r>
            <a:r>
              <a:rPr sz="2400" spc="-15" dirty="0">
                <a:latin typeface="Times New Roman"/>
                <a:cs typeface="Times New Roman"/>
              </a:rPr>
              <a:t>t</a:t>
            </a:r>
            <a:r>
              <a:rPr sz="2400" dirty="0">
                <a:latin typeface="Times New Roman"/>
                <a:cs typeface="Times New Roman"/>
              </a:rPr>
              <a:t>e</a:t>
            </a:r>
            <a:r>
              <a:rPr sz="2400" spc="-20" dirty="0">
                <a:latin typeface="Times New Roman"/>
                <a:cs typeface="Times New Roman"/>
              </a:rPr>
              <a:t>m</a:t>
            </a:r>
            <a:r>
              <a:rPr sz="2400" dirty="0">
                <a:latin typeface="Times New Roman"/>
                <a:cs typeface="Times New Roman"/>
              </a:rPr>
              <a:t>i,	dışarı</a:t>
            </a:r>
            <a:r>
              <a:rPr sz="2400" spc="-15" dirty="0">
                <a:latin typeface="Times New Roman"/>
                <a:cs typeface="Times New Roman"/>
              </a:rPr>
              <a:t>d</a:t>
            </a:r>
            <a:r>
              <a:rPr sz="2400" dirty="0">
                <a:latin typeface="Times New Roman"/>
                <a:cs typeface="Times New Roman"/>
              </a:rPr>
              <a:t>an	</a:t>
            </a:r>
            <a:r>
              <a:rPr sz="2400" spc="-15" dirty="0">
                <a:latin typeface="Times New Roman"/>
                <a:cs typeface="Times New Roman"/>
              </a:rPr>
              <a:t>g</a:t>
            </a:r>
            <a:r>
              <a:rPr sz="2400" dirty="0">
                <a:latin typeface="Times New Roman"/>
                <a:cs typeface="Times New Roman"/>
              </a:rPr>
              <a:t>ir</a:t>
            </a:r>
            <a:r>
              <a:rPr sz="2400" spc="-15" dirty="0">
                <a:latin typeface="Times New Roman"/>
                <a:cs typeface="Times New Roman"/>
              </a:rPr>
              <a:t>i</a:t>
            </a:r>
            <a:r>
              <a:rPr sz="2400" dirty="0">
                <a:latin typeface="Times New Roman"/>
                <a:cs typeface="Times New Roman"/>
              </a:rPr>
              <a:t>len</a:t>
            </a:r>
            <a:endParaRPr sz="2400">
              <a:latin typeface="Times New Roman"/>
              <a:cs typeface="Times New Roman"/>
            </a:endParaRPr>
          </a:p>
        </p:txBody>
      </p:sp>
      <p:sp>
        <p:nvSpPr>
          <p:cNvPr id="22" name="object 22"/>
          <p:cNvSpPr txBox="1"/>
          <p:nvPr/>
        </p:nvSpPr>
        <p:spPr>
          <a:xfrm>
            <a:off x="7549388" y="1622501"/>
            <a:ext cx="1139190" cy="391795"/>
          </a:xfrm>
          <a:prstGeom prst="rect">
            <a:avLst/>
          </a:prstGeom>
        </p:spPr>
        <p:txBody>
          <a:bodyPr vert="horz" wrap="square" lIns="0" tIns="12700" rIns="0" bIns="0" rtlCol="0">
            <a:spAutoFit/>
          </a:bodyPr>
          <a:lstStyle/>
          <a:p>
            <a:pPr marL="12700">
              <a:lnSpc>
                <a:spcPct val="100000"/>
              </a:lnSpc>
              <a:spcBef>
                <a:spcPts val="100"/>
              </a:spcBef>
            </a:pPr>
            <a:r>
              <a:rPr sz="2400" spc="-15" dirty="0">
                <a:latin typeface="Times New Roman"/>
                <a:cs typeface="Times New Roman"/>
              </a:rPr>
              <a:t>b</a:t>
            </a:r>
            <a:r>
              <a:rPr sz="2400" spc="-10" dirty="0">
                <a:latin typeface="Times New Roman"/>
                <a:cs typeface="Times New Roman"/>
              </a:rPr>
              <a:t>i</a:t>
            </a:r>
            <a:r>
              <a:rPr sz="2400" dirty="0">
                <a:latin typeface="Times New Roman"/>
                <a:cs typeface="Times New Roman"/>
              </a:rPr>
              <a:t>l</a:t>
            </a:r>
            <a:r>
              <a:rPr sz="2400" spc="-10" dirty="0">
                <a:latin typeface="Times New Roman"/>
                <a:cs typeface="Times New Roman"/>
              </a:rPr>
              <a:t>gil</a:t>
            </a:r>
            <a:r>
              <a:rPr sz="2400" dirty="0">
                <a:latin typeface="Times New Roman"/>
                <a:cs typeface="Times New Roman"/>
              </a:rPr>
              <a:t>erin</a:t>
            </a:r>
            <a:endParaRPr sz="2400">
              <a:latin typeface="Times New Roman"/>
              <a:cs typeface="Times New Roman"/>
            </a:endParaRPr>
          </a:p>
        </p:txBody>
      </p:sp>
      <p:sp>
        <p:nvSpPr>
          <p:cNvPr id="23" name="object 23"/>
          <p:cNvSpPr txBox="1"/>
          <p:nvPr/>
        </p:nvSpPr>
        <p:spPr>
          <a:xfrm>
            <a:off x="691692" y="1988946"/>
            <a:ext cx="7998459" cy="756920"/>
          </a:xfrm>
          <a:prstGeom prst="rect">
            <a:avLst/>
          </a:prstGeom>
        </p:spPr>
        <p:txBody>
          <a:bodyPr vert="horz" wrap="square" lIns="0" tIns="12700" rIns="0" bIns="0" rtlCol="0">
            <a:spAutoFit/>
          </a:bodyPr>
          <a:lstStyle/>
          <a:p>
            <a:pPr marL="12700" marR="5080">
              <a:lnSpc>
                <a:spcPct val="100000"/>
              </a:lnSpc>
              <a:spcBef>
                <a:spcPts val="100"/>
              </a:spcBef>
              <a:tabLst>
                <a:tab pos="917575" algn="l"/>
                <a:tab pos="2279015" algn="l"/>
                <a:tab pos="4534535" algn="l"/>
                <a:tab pos="5744845" algn="l"/>
                <a:tab pos="6499225" algn="l"/>
              </a:tabLst>
            </a:pPr>
            <a:r>
              <a:rPr sz="2400" dirty="0">
                <a:latin typeface="Times New Roman"/>
                <a:cs typeface="Times New Roman"/>
              </a:rPr>
              <a:t>çeşi</a:t>
            </a:r>
            <a:r>
              <a:rPr sz="2400" spc="-10" dirty="0">
                <a:latin typeface="Times New Roman"/>
                <a:cs typeface="Times New Roman"/>
              </a:rPr>
              <a:t>t</a:t>
            </a:r>
            <a:r>
              <a:rPr sz="2400" dirty="0">
                <a:latin typeface="Times New Roman"/>
                <a:cs typeface="Times New Roman"/>
              </a:rPr>
              <a:t>li	</a:t>
            </a:r>
            <a:r>
              <a:rPr sz="2400" spc="-5" dirty="0">
                <a:latin typeface="Times New Roman"/>
                <a:cs typeface="Times New Roman"/>
              </a:rPr>
              <a:t>şe</a:t>
            </a:r>
            <a:r>
              <a:rPr sz="2400" spc="-10" dirty="0">
                <a:latin typeface="Times New Roman"/>
                <a:cs typeface="Times New Roman"/>
              </a:rPr>
              <a:t>k</a:t>
            </a:r>
            <a:r>
              <a:rPr sz="2400" dirty="0">
                <a:latin typeface="Times New Roman"/>
                <a:cs typeface="Times New Roman"/>
              </a:rPr>
              <a:t>i</a:t>
            </a:r>
            <a:r>
              <a:rPr sz="2400" spc="-15" dirty="0">
                <a:latin typeface="Times New Roman"/>
                <a:cs typeface="Times New Roman"/>
              </a:rPr>
              <a:t>l</a:t>
            </a:r>
            <a:r>
              <a:rPr sz="2400" dirty="0">
                <a:latin typeface="Times New Roman"/>
                <a:cs typeface="Times New Roman"/>
              </a:rPr>
              <a:t>lerde	de</a:t>
            </a:r>
            <a:r>
              <a:rPr sz="2400" spc="-10" dirty="0">
                <a:latin typeface="Times New Roman"/>
                <a:cs typeface="Times New Roman"/>
              </a:rPr>
              <a:t>ğ</a:t>
            </a:r>
            <a:r>
              <a:rPr sz="2400" dirty="0">
                <a:latin typeface="Times New Roman"/>
                <a:cs typeface="Times New Roman"/>
              </a:rPr>
              <a:t>er</a:t>
            </a:r>
            <a:r>
              <a:rPr sz="2400" spc="-15" dirty="0">
                <a:latin typeface="Times New Roman"/>
                <a:cs typeface="Times New Roman"/>
              </a:rPr>
              <a:t>l</a:t>
            </a:r>
            <a:r>
              <a:rPr sz="2400" dirty="0">
                <a:latin typeface="Times New Roman"/>
                <a:cs typeface="Times New Roman"/>
              </a:rPr>
              <a:t>endir</a:t>
            </a:r>
            <a:r>
              <a:rPr sz="2400" spc="-10" dirty="0">
                <a:latin typeface="Times New Roman"/>
                <a:cs typeface="Times New Roman"/>
              </a:rPr>
              <a:t>i</a:t>
            </a:r>
            <a:r>
              <a:rPr sz="2400" dirty="0">
                <a:latin typeface="Times New Roman"/>
                <a:cs typeface="Times New Roman"/>
              </a:rPr>
              <a:t>lerek	üreti</a:t>
            </a:r>
            <a:r>
              <a:rPr sz="2400" spc="-15" dirty="0">
                <a:latin typeface="Times New Roman"/>
                <a:cs typeface="Times New Roman"/>
              </a:rPr>
              <a:t>m</a:t>
            </a:r>
            <a:r>
              <a:rPr sz="2400" dirty="0">
                <a:latin typeface="Times New Roman"/>
                <a:cs typeface="Times New Roman"/>
              </a:rPr>
              <a:t>in	n</a:t>
            </a:r>
            <a:r>
              <a:rPr sz="2400" spc="-10" dirty="0">
                <a:latin typeface="Times New Roman"/>
                <a:cs typeface="Times New Roman"/>
              </a:rPr>
              <a:t>a</a:t>
            </a:r>
            <a:r>
              <a:rPr sz="2400" spc="-5" dirty="0">
                <a:latin typeface="Times New Roman"/>
                <a:cs typeface="Times New Roman"/>
              </a:rPr>
              <a:t>sı</a:t>
            </a:r>
            <a:r>
              <a:rPr sz="2400" dirty="0">
                <a:latin typeface="Times New Roman"/>
                <a:cs typeface="Times New Roman"/>
              </a:rPr>
              <a:t>l	</a:t>
            </a:r>
            <a:r>
              <a:rPr sz="2400" spc="-10" dirty="0">
                <a:latin typeface="Times New Roman"/>
                <a:cs typeface="Times New Roman"/>
              </a:rPr>
              <a:t>y</a:t>
            </a:r>
            <a:r>
              <a:rPr sz="2400" dirty="0">
                <a:latin typeface="Times New Roman"/>
                <a:cs typeface="Times New Roman"/>
              </a:rPr>
              <a:t>apı</a:t>
            </a:r>
            <a:r>
              <a:rPr sz="2400" spc="-10" dirty="0">
                <a:latin typeface="Times New Roman"/>
                <a:cs typeface="Times New Roman"/>
              </a:rPr>
              <a:t>l</a:t>
            </a:r>
            <a:r>
              <a:rPr sz="2400" dirty="0">
                <a:latin typeface="Times New Roman"/>
                <a:cs typeface="Times New Roman"/>
              </a:rPr>
              <a:t>ac</a:t>
            </a:r>
            <a:r>
              <a:rPr sz="2400" spc="-10" dirty="0">
                <a:latin typeface="Times New Roman"/>
                <a:cs typeface="Times New Roman"/>
              </a:rPr>
              <a:t>a</a:t>
            </a:r>
            <a:r>
              <a:rPr sz="2400" dirty="0">
                <a:latin typeface="Times New Roman"/>
                <a:cs typeface="Times New Roman"/>
              </a:rPr>
              <a:t>ğı</a:t>
            </a:r>
            <a:r>
              <a:rPr sz="2400" spc="-10" dirty="0">
                <a:latin typeface="Times New Roman"/>
                <a:cs typeface="Times New Roman"/>
              </a:rPr>
              <a:t>n</a:t>
            </a:r>
            <a:r>
              <a:rPr sz="2400" dirty="0">
                <a:latin typeface="Times New Roman"/>
                <a:cs typeface="Times New Roman"/>
              </a:rPr>
              <a:t>ı  kontrol</a:t>
            </a:r>
            <a:r>
              <a:rPr sz="2400" spc="-25" dirty="0">
                <a:latin typeface="Times New Roman"/>
                <a:cs typeface="Times New Roman"/>
              </a:rPr>
              <a:t> </a:t>
            </a:r>
            <a:r>
              <a:rPr sz="2400" dirty="0">
                <a:latin typeface="Times New Roman"/>
                <a:cs typeface="Times New Roman"/>
              </a:rPr>
              <a:t>eden</a:t>
            </a:r>
            <a:r>
              <a:rPr sz="2400" spc="-5" dirty="0">
                <a:latin typeface="Times New Roman"/>
                <a:cs typeface="Times New Roman"/>
              </a:rPr>
              <a:t> </a:t>
            </a:r>
            <a:r>
              <a:rPr sz="2400" dirty="0">
                <a:latin typeface="Times New Roman"/>
                <a:cs typeface="Times New Roman"/>
              </a:rPr>
              <a:t>bir</a:t>
            </a:r>
            <a:r>
              <a:rPr sz="2400" spc="-5" dirty="0">
                <a:latin typeface="Times New Roman"/>
                <a:cs typeface="Times New Roman"/>
              </a:rPr>
              <a:t> </a:t>
            </a:r>
            <a:r>
              <a:rPr sz="2400" spc="-15" dirty="0">
                <a:latin typeface="Times New Roman"/>
                <a:cs typeface="Times New Roman"/>
              </a:rPr>
              <a:t>sistemdir.</a:t>
            </a:r>
            <a:endParaRPr sz="2400">
              <a:latin typeface="Times New Roman"/>
              <a:cs typeface="Times New Roman"/>
            </a:endParaRPr>
          </a:p>
        </p:txBody>
      </p:sp>
      <p:pic>
        <p:nvPicPr>
          <p:cNvPr id="24" name="object 24"/>
          <p:cNvPicPr/>
          <p:nvPr/>
        </p:nvPicPr>
        <p:blipFill>
          <a:blip r:embed="rId2" cstate="print"/>
          <a:stretch>
            <a:fillRect/>
          </a:stretch>
        </p:blipFill>
        <p:spPr>
          <a:xfrm>
            <a:off x="2038848" y="3029419"/>
            <a:ext cx="5095259" cy="304788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bject 7"/>
          <p:cNvSpPr txBox="1">
            <a:spLocks noGrp="1"/>
          </p:cNvSpPr>
          <p:nvPr>
            <p:ph type="title"/>
          </p:nvPr>
        </p:nvSpPr>
        <p:spPr>
          <a:xfrm>
            <a:off x="4570578" y="802955"/>
            <a:ext cx="3733482" cy="1454051"/>
          </a:xfrm>
          <a:prstGeom prst="rect">
            <a:avLst/>
          </a:prstGeom>
        </p:spPr>
        <p:txBody>
          <a:bodyPr vert="horz" lIns="91440" tIns="45720" rIns="91440" bIns="45720" rtlCol="0" anchor="ctr">
            <a:normAutofit/>
          </a:bodyPr>
          <a:lstStyle/>
          <a:p>
            <a:pPr marL="12700" defTabSz="914400"/>
            <a:r>
              <a:rPr lang="en-US" sz="3100" kern="1200">
                <a:solidFill>
                  <a:schemeClr val="tx2"/>
                </a:solidFill>
                <a:latin typeface="+mj-lt"/>
                <a:ea typeface="+mj-ea"/>
                <a:cs typeface="+mj-cs"/>
              </a:rPr>
              <a:t>SİSTEM</a:t>
            </a:r>
            <a:r>
              <a:rPr lang="en-US" sz="3100" kern="1200" spc="114">
                <a:solidFill>
                  <a:schemeClr val="tx2"/>
                </a:solidFill>
                <a:latin typeface="+mj-lt"/>
                <a:ea typeface="+mj-ea"/>
                <a:cs typeface="+mj-cs"/>
              </a:rPr>
              <a:t> </a:t>
            </a:r>
            <a:r>
              <a:rPr lang="en-US" sz="3100" kern="1200" spc="-60">
                <a:solidFill>
                  <a:schemeClr val="tx2"/>
                </a:solidFill>
                <a:latin typeface="+mj-lt"/>
                <a:ea typeface="+mj-ea"/>
                <a:cs typeface="+mj-cs"/>
              </a:rPr>
              <a:t>KAVRAMI</a:t>
            </a:r>
            <a:endParaRPr lang="en-US" sz="3100" kern="1200">
              <a:solidFill>
                <a:schemeClr val="tx2"/>
              </a:solidFill>
              <a:latin typeface="+mj-lt"/>
              <a:ea typeface="+mj-ea"/>
              <a:cs typeface="+mj-cs"/>
            </a:endParaRPr>
          </a:p>
        </p:txBody>
      </p:sp>
      <p:pic>
        <p:nvPicPr>
          <p:cNvPr id="46" name="Graphic 45" descr="Head with Gears">
            <a:extLst>
              <a:ext uri="{FF2B5EF4-FFF2-40B4-BE49-F238E27FC236}">
                <a16:creationId xmlns:a16="http://schemas.microsoft.com/office/drawing/2014/main" id="{2CFB5871-4759-A394-F50C-7F391F3DBD1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9534" y="2230670"/>
            <a:ext cx="2746373" cy="2746373"/>
          </a:xfrm>
          <a:prstGeom prst="rect">
            <a:avLst/>
          </a:prstGeom>
        </p:spPr>
      </p:pic>
      <p:sp>
        <p:nvSpPr>
          <p:cNvPr id="8" name="object 8"/>
          <p:cNvSpPr txBox="1"/>
          <p:nvPr/>
        </p:nvSpPr>
        <p:spPr>
          <a:xfrm>
            <a:off x="4567930" y="1752600"/>
            <a:ext cx="3890270" cy="4308371"/>
          </a:xfrm>
          <a:prstGeom prst="rect">
            <a:avLst/>
          </a:prstGeom>
        </p:spPr>
        <p:txBody>
          <a:bodyPr vert="horz" lIns="91440" tIns="45720" rIns="91440" bIns="45720" rtlCol="0" anchor="ctr">
            <a:normAutofit/>
          </a:bodyPr>
          <a:lstStyle/>
          <a:p>
            <a:pPr marL="12700" marR="5080" indent="-228600" algn="just">
              <a:lnSpc>
                <a:spcPct val="90000"/>
              </a:lnSpc>
              <a:spcBef>
                <a:spcPts val="100"/>
              </a:spcBef>
              <a:buFont typeface="Arial" panose="020B0604020202020204" pitchFamily="34" charset="0"/>
              <a:buChar char="•"/>
            </a:pPr>
            <a:r>
              <a:rPr lang="en-US" sz="1600" spc="-5">
                <a:solidFill>
                  <a:schemeClr val="tx2"/>
                </a:solidFill>
              </a:rPr>
              <a:t>Kuşkusuz ki </a:t>
            </a:r>
            <a:r>
              <a:rPr lang="en-US" sz="1600">
                <a:solidFill>
                  <a:schemeClr val="tx2"/>
                </a:solidFill>
              </a:rPr>
              <a:t>burada </a:t>
            </a:r>
            <a:r>
              <a:rPr lang="en-US" sz="1600" spc="-5">
                <a:solidFill>
                  <a:schemeClr val="tx2"/>
                </a:solidFill>
              </a:rPr>
              <a:t>bahsetmekte olduğumuz </a:t>
            </a:r>
            <a:r>
              <a:rPr lang="en-US" sz="1600">
                <a:solidFill>
                  <a:schemeClr val="tx2"/>
                </a:solidFill>
              </a:rPr>
              <a:t>bilgi </a:t>
            </a:r>
            <a:r>
              <a:rPr lang="en-US" sz="1600" spc="-5">
                <a:solidFill>
                  <a:schemeClr val="tx2"/>
                </a:solidFill>
              </a:rPr>
              <a:t>herhangi </a:t>
            </a:r>
            <a:r>
              <a:rPr lang="en-US" sz="1600">
                <a:solidFill>
                  <a:schemeClr val="tx2"/>
                </a:solidFill>
              </a:rPr>
              <a:t>bir </a:t>
            </a:r>
            <a:r>
              <a:rPr lang="en-US" sz="1600" spc="5">
                <a:solidFill>
                  <a:schemeClr val="tx2"/>
                </a:solidFill>
              </a:rPr>
              <a:t> </a:t>
            </a:r>
            <a:r>
              <a:rPr lang="en-US" sz="1600" spc="-5">
                <a:solidFill>
                  <a:schemeClr val="tx2"/>
                </a:solidFill>
              </a:rPr>
              <a:t>bilgi</a:t>
            </a:r>
            <a:r>
              <a:rPr lang="en-US" sz="1600">
                <a:solidFill>
                  <a:schemeClr val="tx2"/>
                </a:solidFill>
              </a:rPr>
              <a:t> </a:t>
            </a:r>
            <a:r>
              <a:rPr lang="en-US" sz="1600" spc="-5">
                <a:solidFill>
                  <a:schemeClr val="tx2"/>
                </a:solidFill>
              </a:rPr>
              <a:t>değil,</a:t>
            </a:r>
            <a:r>
              <a:rPr lang="en-US" sz="1600">
                <a:solidFill>
                  <a:schemeClr val="tx2"/>
                </a:solidFill>
              </a:rPr>
              <a:t> </a:t>
            </a:r>
            <a:r>
              <a:rPr lang="en-US" sz="1600" spc="-5">
                <a:solidFill>
                  <a:schemeClr val="tx2"/>
                </a:solidFill>
              </a:rPr>
              <a:t>organizasyonun</a:t>
            </a:r>
            <a:r>
              <a:rPr lang="en-US" sz="1600">
                <a:solidFill>
                  <a:schemeClr val="tx2"/>
                </a:solidFill>
              </a:rPr>
              <a:t> </a:t>
            </a:r>
            <a:r>
              <a:rPr lang="en-US" sz="1600" spc="-5">
                <a:solidFill>
                  <a:schemeClr val="tx2"/>
                </a:solidFill>
              </a:rPr>
              <a:t>elinde</a:t>
            </a:r>
            <a:r>
              <a:rPr lang="en-US" sz="1600">
                <a:solidFill>
                  <a:schemeClr val="tx2"/>
                </a:solidFill>
              </a:rPr>
              <a:t> </a:t>
            </a:r>
            <a:r>
              <a:rPr lang="en-US" sz="1600" spc="-5">
                <a:solidFill>
                  <a:schemeClr val="tx2"/>
                </a:solidFill>
              </a:rPr>
              <a:t>bulundurduğu</a:t>
            </a:r>
            <a:r>
              <a:rPr lang="en-US" sz="1600" spc="595">
                <a:solidFill>
                  <a:schemeClr val="tx2"/>
                </a:solidFill>
              </a:rPr>
              <a:t> </a:t>
            </a:r>
            <a:r>
              <a:rPr lang="en-US" sz="1600" spc="-5">
                <a:solidFill>
                  <a:schemeClr val="tx2"/>
                </a:solidFill>
              </a:rPr>
              <a:t>verilerin </a:t>
            </a:r>
            <a:r>
              <a:rPr lang="en-US" sz="1600" spc="-585">
                <a:solidFill>
                  <a:schemeClr val="tx2"/>
                </a:solidFill>
              </a:rPr>
              <a:t> </a:t>
            </a:r>
            <a:r>
              <a:rPr lang="en-US" sz="1600">
                <a:solidFill>
                  <a:schemeClr val="tx2"/>
                </a:solidFill>
              </a:rPr>
              <a:t>doğru</a:t>
            </a:r>
            <a:r>
              <a:rPr lang="en-US" sz="1600" spc="5">
                <a:solidFill>
                  <a:schemeClr val="tx2"/>
                </a:solidFill>
              </a:rPr>
              <a:t> </a:t>
            </a:r>
            <a:r>
              <a:rPr lang="en-US" sz="1600" spc="-5">
                <a:solidFill>
                  <a:schemeClr val="tx2"/>
                </a:solidFill>
              </a:rPr>
              <a:t>işlenmesinin</a:t>
            </a:r>
            <a:r>
              <a:rPr lang="en-US" sz="1600">
                <a:solidFill>
                  <a:schemeClr val="tx2"/>
                </a:solidFill>
              </a:rPr>
              <a:t> sonucunda</a:t>
            </a:r>
            <a:r>
              <a:rPr lang="en-US" sz="1600" spc="5">
                <a:solidFill>
                  <a:schemeClr val="tx2"/>
                </a:solidFill>
              </a:rPr>
              <a:t> </a:t>
            </a:r>
            <a:r>
              <a:rPr lang="en-US" sz="1600" spc="-5">
                <a:solidFill>
                  <a:schemeClr val="tx2"/>
                </a:solidFill>
              </a:rPr>
              <a:t>elde</a:t>
            </a:r>
            <a:r>
              <a:rPr lang="en-US" sz="1600">
                <a:solidFill>
                  <a:schemeClr val="tx2"/>
                </a:solidFill>
              </a:rPr>
              <a:t> edilen</a:t>
            </a:r>
            <a:r>
              <a:rPr lang="en-US" sz="1600" spc="5">
                <a:solidFill>
                  <a:schemeClr val="tx2"/>
                </a:solidFill>
              </a:rPr>
              <a:t> </a:t>
            </a:r>
            <a:r>
              <a:rPr lang="en-US" sz="1600" spc="-20">
                <a:solidFill>
                  <a:schemeClr val="tx2"/>
                </a:solidFill>
              </a:rPr>
              <a:t>bilgidir.</a:t>
            </a:r>
            <a:r>
              <a:rPr lang="en-US" sz="1600" spc="-15">
                <a:solidFill>
                  <a:schemeClr val="tx2"/>
                </a:solidFill>
              </a:rPr>
              <a:t> </a:t>
            </a:r>
            <a:r>
              <a:rPr lang="en-US" sz="1600" spc="-35">
                <a:solidFill>
                  <a:schemeClr val="tx2"/>
                </a:solidFill>
              </a:rPr>
              <a:t>Verilerin </a:t>
            </a:r>
            <a:r>
              <a:rPr lang="en-US" sz="1600" spc="-585">
                <a:solidFill>
                  <a:schemeClr val="tx2"/>
                </a:solidFill>
              </a:rPr>
              <a:t> </a:t>
            </a:r>
            <a:r>
              <a:rPr lang="en-US" sz="1600">
                <a:solidFill>
                  <a:schemeClr val="tx2"/>
                </a:solidFill>
              </a:rPr>
              <a:t>doğru</a:t>
            </a:r>
            <a:r>
              <a:rPr lang="en-US" sz="1600" spc="5">
                <a:solidFill>
                  <a:schemeClr val="tx2"/>
                </a:solidFill>
              </a:rPr>
              <a:t> </a:t>
            </a:r>
            <a:r>
              <a:rPr lang="en-US" sz="1600" spc="-5">
                <a:solidFill>
                  <a:schemeClr val="tx2"/>
                </a:solidFill>
              </a:rPr>
              <a:t>işlenmesi</a:t>
            </a:r>
            <a:r>
              <a:rPr lang="en-US" sz="1600">
                <a:solidFill>
                  <a:schemeClr val="tx2"/>
                </a:solidFill>
              </a:rPr>
              <a:t> </a:t>
            </a:r>
            <a:r>
              <a:rPr lang="en-US" sz="1600" spc="-5">
                <a:solidFill>
                  <a:schemeClr val="tx2"/>
                </a:solidFill>
              </a:rPr>
              <a:t>sonucunda</a:t>
            </a:r>
            <a:r>
              <a:rPr lang="en-US" sz="1600">
                <a:solidFill>
                  <a:schemeClr val="tx2"/>
                </a:solidFill>
              </a:rPr>
              <a:t> doğru</a:t>
            </a:r>
            <a:r>
              <a:rPr lang="en-US" sz="1600" spc="5">
                <a:solidFill>
                  <a:schemeClr val="tx2"/>
                </a:solidFill>
              </a:rPr>
              <a:t> </a:t>
            </a:r>
            <a:r>
              <a:rPr lang="en-US" sz="1600" spc="-5">
                <a:solidFill>
                  <a:schemeClr val="tx2"/>
                </a:solidFill>
              </a:rPr>
              <a:t>bilgi</a:t>
            </a:r>
            <a:r>
              <a:rPr lang="en-US" sz="1600">
                <a:solidFill>
                  <a:schemeClr val="tx2"/>
                </a:solidFill>
              </a:rPr>
              <a:t> elde</a:t>
            </a:r>
            <a:r>
              <a:rPr lang="en-US" sz="1600" spc="5">
                <a:solidFill>
                  <a:schemeClr val="tx2"/>
                </a:solidFill>
              </a:rPr>
              <a:t> </a:t>
            </a:r>
            <a:r>
              <a:rPr lang="en-US" sz="1600" spc="-5">
                <a:solidFill>
                  <a:schemeClr val="tx2"/>
                </a:solidFill>
              </a:rPr>
              <a:t>edecek</a:t>
            </a:r>
            <a:r>
              <a:rPr lang="en-US" sz="1600">
                <a:solidFill>
                  <a:schemeClr val="tx2"/>
                </a:solidFill>
              </a:rPr>
              <a:t> </a:t>
            </a:r>
            <a:r>
              <a:rPr lang="en-US" sz="1600" spc="-5">
                <a:solidFill>
                  <a:schemeClr val="tx2"/>
                </a:solidFill>
              </a:rPr>
              <a:t>olan </a:t>
            </a:r>
            <a:r>
              <a:rPr lang="en-US" sz="1600">
                <a:solidFill>
                  <a:schemeClr val="tx2"/>
                </a:solidFill>
              </a:rPr>
              <a:t> </a:t>
            </a:r>
            <a:r>
              <a:rPr lang="en-US" sz="1600" spc="-5">
                <a:solidFill>
                  <a:schemeClr val="tx2"/>
                </a:solidFill>
              </a:rPr>
              <a:t>sistemler </a:t>
            </a:r>
            <a:r>
              <a:rPr lang="en-US" sz="1600">
                <a:solidFill>
                  <a:schemeClr val="tx2"/>
                </a:solidFill>
              </a:rPr>
              <a:t>ise </a:t>
            </a:r>
            <a:r>
              <a:rPr lang="en-US" sz="1600" spc="-5">
                <a:solidFill>
                  <a:schemeClr val="tx2"/>
                </a:solidFill>
              </a:rPr>
              <a:t>bilişim </a:t>
            </a:r>
            <a:r>
              <a:rPr lang="en-US" sz="1600" spc="-10">
                <a:solidFill>
                  <a:schemeClr val="tx2"/>
                </a:solidFill>
              </a:rPr>
              <a:t>sistemleridir. </a:t>
            </a:r>
            <a:r>
              <a:rPr lang="en-US" sz="1600" spc="-5">
                <a:solidFill>
                  <a:schemeClr val="tx2"/>
                </a:solidFill>
              </a:rPr>
              <a:t>Bu sistemlerin tasarımının </a:t>
            </a:r>
            <a:r>
              <a:rPr lang="en-US" sz="1600">
                <a:solidFill>
                  <a:schemeClr val="tx2"/>
                </a:solidFill>
              </a:rPr>
              <a:t> nasıl</a:t>
            </a:r>
            <a:r>
              <a:rPr lang="en-US" sz="1600" spc="5">
                <a:solidFill>
                  <a:schemeClr val="tx2"/>
                </a:solidFill>
              </a:rPr>
              <a:t> </a:t>
            </a:r>
            <a:r>
              <a:rPr lang="en-US" sz="1600" spc="-5">
                <a:solidFill>
                  <a:schemeClr val="tx2"/>
                </a:solidFill>
              </a:rPr>
              <a:t>olduğuna</a:t>
            </a:r>
            <a:r>
              <a:rPr lang="en-US" sz="1600">
                <a:solidFill>
                  <a:schemeClr val="tx2"/>
                </a:solidFill>
              </a:rPr>
              <a:t> </a:t>
            </a:r>
            <a:r>
              <a:rPr lang="en-US" sz="1600" spc="-5">
                <a:solidFill>
                  <a:schemeClr val="tx2"/>
                </a:solidFill>
              </a:rPr>
              <a:t>bakmadan</a:t>
            </a:r>
            <a:r>
              <a:rPr lang="en-US" sz="1600">
                <a:solidFill>
                  <a:schemeClr val="tx2"/>
                </a:solidFill>
              </a:rPr>
              <a:t> önce</a:t>
            </a:r>
            <a:r>
              <a:rPr lang="en-US" sz="1600" spc="5">
                <a:solidFill>
                  <a:schemeClr val="tx2"/>
                </a:solidFill>
              </a:rPr>
              <a:t> </a:t>
            </a:r>
            <a:r>
              <a:rPr lang="en-US" sz="1600">
                <a:solidFill>
                  <a:schemeClr val="tx2"/>
                </a:solidFill>
              </a:rPr>
              <a:t>sistem</a:t>
            </a:r>
            <a:r>
              <a:rPr lang="en-US" sz="1600" spc="5">
                <a:solidFill>
                  <a:schemeClr val="tx2"/>
                </a:solidFill>
              </a:rPr>
              <a:t> </a:t>
            </a:r>
            <a:r>
              <a:rPr lang="en-US" sz="1600" spc="-5">
                <a:solidFill>
                  <a:schemeClr val="tx2"/>
                </a:solidFill>
              </a:rPr>
              <a:t>kavramı</a:t>
            </a:r>
            <a:r>
              <a:rPr lang="en-US" sz="1600">
                <a:solidFill>
                  <a:schemeClr val="tx2"/>
                </a:solidFill>
              </a:rPr>
              <a:t> </a:t>
            </a:r>
            <a:r>
              <a:rPr lang="en-US" sz="1600" spc="-5">
                <a:solidFill>
                  <a:schemeClr val="tx2"/>
                </a:solidFill>
              </a:rPr>
              <a:t>üzerinde </a:t>
            </a:r>
            <a:r>
              <a:rPr lang="en-US" sz="1600" spc="-585">
                <a:solidFill>
                  <a:schemeClr val="tx2"/>
                </a:solidFill>
              </a:rPr>
              <a:t> </a:t>
            </a:r>
            <a:r>
              <a:rPr lang="en-US" sz="1600" spc="-5">
                <a:solidFill>
                  <a:schemeClr val="tx2"/>
                </a:solidFill>
              </a:rPr>
              <a:t>durmamız</a:t>
            </a:r>
            <a:r>
              <a:rPr lang="en-US" sz="1600" spc="5">
                <a:solidFill>
                  <a:schemeClr val="tx2"/>
                </a:solidFill>
              </a:rPr>
              <a:t> </a:t>
            </a:r>
            <a:r>
              <a:rPr lang="en-US" sz="1600" spc="-15">
                <a:solidFill>
                  <a:schemeClr val="tx2"/>
                </a:solidFill>
              </a:rPr>
              <a:t>gerekir.</a:t>
            </a:r>
            <a:endParaRPr lang="en-US" sz="1600">
              <a:solidFill>
                <a:schemeClr val="tx2"/>
              </a:solidFill>
            </a:endParaRPr>
          </a:p>
        </p:txBody>
      </p:sp>
      <p:grpSp>
        <p:nvGrpSpPr>
          <p:cNvPr id="53" name="Group 52">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976" y="52996"/>
            <a:ext cx="4446455" cy="6805005"/>
            <a:chOff x="6095999" y="52996"/>
            <a:chExt cx="6093363" cy="6805005"/>
          </a:xfrm>
          <a:solidFill>
            <a:schemeClr val="accent5">
              <a:alpha val="10000"/>
            </a:schemeClr>
          </a:solidFill>
        </p:grpSpPr>
        <p:sp>
          <p:nvSpPr>
            <p:cNvPr id="54" name="Freeform: Shape 53">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5940" y="896239"/>
            <a:ext cx="7388860" cy="482600"/>
          </a:xfrm>
          <a:prstGeom prst="rect">
            <a:avLst/>
          </a:prstGeom>
        </p:spPr>
        <p:txBody>
          <a:bodyPr vert="horz" wrap="square" lIns="0" tIns="12700" rIns="0" bIns="0" rtlCol="0">
            <a:spAutoFit/>
          </a:bodyPr>
          <a:lstStyle/>
          <a:p>
            <a:pPr marL="12700" algn="ctr">
              <a:lnSpc>
                <a:spcPct val="100000"/>
              </a:lnSpc>
              <a:spcBef>
                <a:spcPts val="100"/>
              </a:spcBef>
            </a:pPr>
            <a:r>
              <a:rPr sz="3000" spc="360" dirty="0">
                <a:solidFill>
                  <a:srgbClr val="565F6C"/>
                </a:solidFill>
                <a:latin typeface="Cambria"/>
                <a:cs typeface="Cambria"/>
              </a:rPr>
              <a:t>G</a:t>
            </a:r>
            <a:r>
              <a:rPr sz="2400" spc="360" dirty="0">
                <a:solidFill>
                  <a:srgbClr val="565F6C"/>
                </a:solidFill>
                <a:latin typeface="Cambria"/>
                <a:cs typeface="Cambria"/>
              </a:rPr>
              <a:t>ENEL</a:t>
            </a:r>
            <a:r>
              <a:rPr sz="2400" spc="305" dirty="0">
                <a:solidFill>
                  <a:srgbClr val="565F6C"/>
                </a:solidFill>
                <a:latin typeface="Cambria"/>
                <a:cs typeface="Cambria"/>
              </a:rPr>
              <a:t> </a:t>
            </a:r>
            <a:r>
              <a:rPr sz="3000" spc="285" dirty="0">
                <a:solidFill>
                  <a:srgbClr val="565F6C"/>
                </a:solidFill>
                <a:latin typeface="Cambria"/>
                <a:cs typeface="Cambria"/>
              </a:rPr>
              <a:t>S</a:t>
            </a:r>
            <a:r>
              <a:rPr sz="2400" spc="285" dirty="0">
                <a:solidFill>
                  <a:srgbClr val="565F6C"/>
                </a:solidFill>
                <a:latin typeface="Cambria"/>
                <a:cs typeface="Cambria"/>
              </a:rPr>
              <a:t>İSTEM</a:t>
            </a:r>
            <a:r>
              <a:rPr sz="2400" spc="300" dirty="0">
                <a:solidFill>
                  <a:srgbClr val="565F6C"/>
                </a:solidFill>
                <a:latin typeface="Cambria"/>
                <a:cs typeface="Cambria"/>
              </a:rPr>
              <a:t> </a:t>
            </a:r>
            <a:r>
              <a:rPr sz="3000" spc="254" dirty="0">
                <a:solidFill>
                  <a:srgbClr val="565F6C"/>
                </a:solidFill>
                <a:latin typeface="Cambria"/>
                <a:cs typeface="Cambria"/>
              </a:rPr>
              <a:t>T</a:t>
            </a:r>
            <a:r>
              <a:rPr sz="2400" spc="254" dirty="0">
                <a:solidFill>
                  <a:srgbClr val="565F6C"/>
                </a:solidFill>
                <a:latin typeface="Cambria"/>
                <a:cs typeface="Cambria"/>
              </a:rPr>
              <a:t>EORİSİ</a:t>
            </a:r>
            <a:endParaRPr sz="2400">
              <a:latin typeface="Cambria"/>
              <a:cs typeface="Cambria"/>
            </a:endParaRPr>
          </a:p>
        </p:txBody>
      </p:sp>
      <p:sp>
        <p:nvSpPr>
          <p:cNvPr id="3" name="object 3"/>
          <p:cNvSpPr txBox="1"/>
          <p:nvPr/>
        </p:nvSpPr>
        <p:spPr>
          <a:xfrm>
            <a:off x="535940" y="1958466"/>
            <a:ext cx="7168515" cy="4180840"/>
          </a:xfrm>
          <a:prstGeom prst="rect">
            <a:avLst/>
          </a:prstGeom>
        </p:spPr>
        <p:txBody>
          <a:bodyPr vert="horz" wrap="square" lIns="0" tIns="52069" rIns="0" bIns="0" rtlCol="0">
            <a:spAutoFit/>
          </a:bodyPr>
          <a:lstStyle/>
          <a:p>
            <a:pPr marL="287020" indent="-274320">
              <a:lnSpc>
                <a:spcPct val="100000"/>
              </a:lnSpc>
              <a:spcBef>
                <a:spcPts val="409"/>
              </a:spcBef>
              <a:buClr>
                <a:srgbClr val="FD8537"/>
              </a:buClr>
              <a:buSzPct val="68750"/>
              <a:buFont typeface="Wingdings"/>
              <a:buChar char=""/>
              <a:tabLst>
                <a:tab pos="287020" algn="l"/>
              </a:tabLst>
            </a:pPr>
            <a:r>
              <a:rPr sz="2400" spc="105" dirty="0">
                <a:latin typeface="Cambria"/>
                <a:cs typeface="Cambria"/>
              </a:rPr>
              <a:t>Sistemler</a:t>
            </a:r>
            <a:r>
              <a:rPr sz="2400" spc="120" dirty="0">
                <a:latin typeface="Cambria"/>
                <a:cs typeface="Cambria"/>
              </a:rPr>
              <a:t> </a:t>
            </a:r>
            <a:r>
              <a:rPr sz="2400" spc="70" dirty="0">
                <a:latin typeface="Cambria"/>
                <a:cs typeface="Cambria"/>
              </a:rPr>
              <a:t>girdileri</a:t>
            </a:r>
            <a:r>
              <a:rPr sz="2400" spc="100" dirty="0">
                <a:latin typeface="Cambria"/>
                <a:cs typeface="Cambria"/>
              </a:rPr>
              <a:t> </a:t>
            </a:r>
            <a:r>
              <a:rPr sz="2400" spc="105" dirty="0">
                <a:latin typeface="Cambria"/>
                <a:cs typeface="Cambria"/>
              </a:rPr>
              <a:t>çıktılara</a:t>
            </a:r>
            <a:r>
              <a:rPr sz="2400" spc="120" dirty="0">
                <a:latin typeface="Cambria"/>
                <a:cs typeface="Cambria"/>
              </a:rPr>
              <a:t> </a:t>
            </a:r>
            <a:r>
              <a:rPr sz="2400" spc="85" dirty="0">
                <a:latin typeface="Cambria"/>
                <a:cs typeface="Cambria"/>
              </a:rPr>
              <a:t>dönüştürür.</a:t>
            </a:r>
            <a:endParaRPr sz="2400">
              <a:latin typeface="Cambria"/>
              <a:cs typeface="Cambria"/>
            </a:endParaRPr>
          </a:p>
          <a:p>
            <a:pPr marL="286385" marR="213360" indent="-274320">
              <a:lnSpc>
                <a:spcPts val="2590"/>
              </a:lnSpc>
              <a:spcBef>
                <a:spcPts val="640"/>
              </a:spcBef>
              <a:buClr>
                <a:srgbClr val="FD8537"/>
              </a:buClr>
              <a:buSzPct val="68750"/>
              <a:buFont typeface="Wingdings"/>
              <a:buChar char=""/>
              <a:tabLst>
                <a:tab pos="287020" algn="l"/>
              </a:tabLst>
            </a:pPr>
            <a:r>
              <a:rPr sz="2400" spc="105" dirty="0">
                <a:latin typeface="Cambria"/>
                <a:cs typeface="Cambria"/>
              </a:rPr>
              <a:t>Sistemler</a:t>
            </a:r>
            <a:r>
              <a:rPr sz="2400" spc="120" dirty="0">
                <a:latin typeface="Cambria"/>
                <a:cs typeface="Cambria"/>
              </a:rPr>
              <a:t> </a:t>
            </a:r>
            <a:r>
              <a:rPr sz="2400" spc="75" dirty="0">
                <a:latin typeface="Cambria"/>
                <a:cs typeface="Cambria"/>
              </a:rPr>
              <a:t>disiplinler</a:t>
            </a:r>
            <a:r>
              <a:rPr sz="2400" spc="100" dirty="0">
                <a:latin typeface="Cambria"/>
                <a:cs typeface="Cambria"/>
              </a:rPr>
              <a:t> arasıdır.</a:t>
            </a:r>
            <a:r>
              <a:rPr sz="2400" spc="105" dirty="0">
                <a:latin typeface="Cambria"/>
                <a:cs typeface="Cambria"/>
              </a:rPr>
              <a:t> </a:t>
            </a:r>
            <a:r>
              <a:rPr sz="2400" spc="135" dirty="0">
                <a:latin typeface="Cambria"/>
                <a:cs typeface="Cambria"/>
              </a:rPr>
              <a:t>Bir</a:t>
            </a:r>
            <a:r>
              <a:rPr sz="2400" spc="140" dirty="0">
                <a:latin typeface="Cambria"/>
                <a:cs typeface="Cambria"/>
              </a:rPr>
              <a:t> </a:t>
            </a:r>
            <a:r>
              <a:rPr sz="2400" spc="80" dirty="0">
                <a:latin typeface="Cambria"/>
                <a:cs typeface="Cambria"/>
              </a:rPr>
              <a:t>bilim</a:t>
            </a:r>
            <a:r>
              <a:rPr sz="2400" spc="130" dirty="0">
                <a:latin typeface="Cambria"/>
                <a:cs typeface="Cambria"/>
              </a:rPr>
              <a:t> </a:t>
            </a:r>
            <a:r>
              <a:rPr sz="2400" spc="100" dirty="0">
                <a:latin typeface="Cambria"/>
                <a:cs typeface="Cambria"/>
              </a:rPr>
              <a:t>dalında </a:t>
            </a:r>
            <a:r>
              <a:rPr sz="2400" spc="-515" dirty="0">
                <a:latin typeface="Cambria"/>
                <a:cs typeface="Cambria"/>
              </a:rPr>
              <a:t> </a:t>
            </a:r>
            <a:r>
              <a:rPr sz="2400" spc="110" dirty="0">
                <a:latin typeface="Cambria"/>
                <a:cs typeface="Cambria"/>
              </a:rPr>
              <a:t>bulunan</a:t>
            </a:r>
            <a:r>
              <a:rPr sz="2400" spc="130" dirty="0">
                <a:latin typeface="Cambria"/>
                <a:cs typeface="Cambria"/>
              </a:rPr>
              <a:t> ürün,</a:t>
            </a:r>
            <a:r>
              <a:rPr sz="2400" spc="120" dirty="0">
                <a:latin typeface="Cambria"/>
                <a:cs typeface="Cambria"/>
              </a:rPr>
              <a:t> </a:t>
            </a:r>
            <a:r>
              <a:rPr sz="2400" spc="125" dirty="0">
                <a:latin typeface="Cambria"/>
                <a:cs typeface="Cambria"/>
              </a:rPr>
              <a:t>kural </a:t>
            </a:r>
            <a:r>
              <a:rPr sz="2400" spc="114" dirty="0">
                <a:latin typeface="Cambria"/>
                <a:cs typeface="Cambria"/>
              </a:rPr>
              <a:t>ya</a:t>
            </a:r>
            <a:r>
              <a:rPr sz="2400" spc="135" dirty="0">
                <a:latin typeface="Cambria"/>
                <a:cs typeface="Cambria"/>
              </a:rPr>
              <a:t> </a:t>
            </a:r>
            <a:r>
              <a:rPr sz="2400" spc="100" dirty="0">
                <a:latin typeface="Cambria"/>
                <a:cs typeface="Cambria"/>
              </a:rPr>
              <a:t>da</a:t>
            </a:r>
            <a:r>
              <a:rPr sz="2400" spc="130" dirty="0">
                <a:latin typeface="Cambria"/>
                <a:cs typeface="Cambria"/>
              </a:rPr>
              <a:t> </a:t>
            </a:r>
            <a:r>
              <a:rPr sz="2400" spc="65" dirty="0">
                <a:latin typeface="Cambria"/>
                <a:cs typeface="Cambria"/>
              </a:rPr>
              <a:t>yöntem</a:t>
            </a:r>
            <a:r>
              <a:rPr sz="2400" spc="145" dirty="0">
                <a:latin typeface="Cambria"/>
                <a:cs typeface="Cambria"/>
              </a:rPr>
              <a:t> </a:t>
            </a:r>
            <a:r>
              <a:rPr sz="2400" spc="114" dirty="0">
                <a:latin typeface="Cambria"/>
                <a:cs typeface="Cambria"/>
              </a:rPr>
              <a:t>başka</a:t>
            </a:r>
            <a:r>
              <a:rPr sz="2400" spc="135" dirty="0">
                <a:latin typeface="Cambria"/>
                <a:cs typeface="Cambria"/>
              </a:rPr>
              <a:t> </a:t>
            </a:r>
            <a:r>
              <a:rPr sz="2400" spc="55" dirty="0">
                <a:latin typeface="Cambria"/>
                <a:cs typeface="Cambria"/>
              </a:rPr>
              <a:t>bir </a:t>
            </a:r>
            <a:r>
              <a:rPr sz="2400" spc="60" dirty="0">
                <a:latin typeface="Cambria"/>
                <a:cs typeface="Cambria"/>
              </a:rPr>
              <a:t> </a:t>
            </a:r>
            <a:r>
              <a:rPr sz="2400" spc="80" dirty="0">
                <a:latin typeface="Cambria"/>
                <a:cs typeface="Cambria"/>
              </a:rPr>
              <a:t>bilim</a:t>
            </a:r>
            <a:r>
              <a:rPr sz="2400" spc="114" dirty="0">
                <a:latin typeface="Cambria"/>
                <a:cs typeface="Cambria"/>
              </a:rPr>
              <a:t> </a:t>
            </a:r>
            <a:r>
              <a:rPr sz="2400" spc="100" dirty="0">
                <a:latin typeface="Cambria"/>
                <a:cs typeface="Cambria"/>
              </a:rPr>
              <a:t>dalında</a:t>
            </a:r>
            <a:r>
              <a:rPr sz="2400" spc="114" dirty="0">
                <a:latin typeface="Cambria"/>
                <a:cs typeface="Cambria"/>
              </a:rPr>
              <a:t> </a:t>
            </a:r>
            <a:r>
              <a:rPr sz="2400" spc="110" dirty="0">
                <a:latin typeface="Cambria"/>
                <a:cs typeface="Cambria"/>
              </a:rPr>
              <a:t>kullanılabilir.</a:t>
            </a:r>
            <a:endParaRPr sz="2400">
              <a:latin typeface="Cambria"/>
              <a:cs typeface="Cambria"/>
            </a:endParaRPr>
          </a:p>
          <a:p>
            <a:pPr marL="286385" marR="5080" indent="-274320">
              <a:lnSpc>
                <a:spcPts val="2590"/>
              </a:lnSpc>
              <a:spcBef>
                <a:spcPts val="610"/>
              </a:spcBef>
              <a:buClr>
                <a:srgbClr val="FD8537"/>
              </a:buClr>
              <a:buSzPct val="68750"/>
              <a:buFont typeface="Wingdings"/>
              <a:buChar char=""/>
              <a:tabLst>
                <a:tab pos="287020" algn="l"/>
              </a:tabLst>
            </a:pPr>
            <a:r>
              <a:rPr sz="2400" spc="125" dirty="0">
                <a:latin typeface="Cambria"/>
                <a:cs typeface="Cambria"/>
              </a:rPr>
              <a:t>Sistem</a:t>
            </a:r>
            <a:r>
              <a:rPr sz="2400" spc="135" dirty="0">
                <a:latin typeface="Cambria"/>
                <a:cs typeface="Cambria"/>
              </a:rPr>
              <a:t> </a:t>
            </a:r>
            <a:r>
              <a:rPr sz="2400" spc="100" dirty="0">
                <a:latin typeface="Cambria"/>
                <a:cs typeface="Cambria"/>
              </a:rPr>
              <a:t>elemanları</a:t>
            </a:r>
            <a:r>
              <a:rPr sz="2400" spc="120" dirty="0">
                <a:latin typeface="Cambria"/>
                <a:cs typeface="Cambria"/>
              </a:rPr>
              <a:t> </a:t>
            </a:r>
            <a:r>
              <a:rPr sz="2400" spc="110" dirty="0">
                <a:latin typeface="Cambria"/>
                <a:cs typeface="Cambria"/>
              </a:rPr>
              <a:t>arasında</a:t>
            </a:r>
            <a:r>
              <a:rPr sz="2400" spc="130" dirty="0">
                <a:latin typeface="Cambria"/>
                <a:cs typeface="Cambria"/>
              </a:rPr>
              <a:t> </a:t>
            </a:r>
            <a:r>
              <a:rPr sz="2400" spc="90" dirty="0">
                <a:latin typeface="Cambria"/>
                <a:cs typeface="Cambria"/>
              </a:rPr>
              <a:t>etkileşim</a:t>
            </a:r>
            <a:r>
              <a:rPr sz="2400" spc="110" dirty="0">
                <a:latin typeface="Cambria"/>
                <a:cs typeface="Cambria"/>
              </a:rPr>
              <a:t> </a:t>
            </a:r>
            <a:r>
              <a:rPr sz="2400" spc="95" dirty="0">
                <a:latin typeface="Cambria"/>
                <a:cs typeface="Cambria"/>
              </a:rPr>
              <a:t>vardır.</a:t>
            </a:r>
            <a:r>
              <a:rPr sz="2400" spc="120" dirty="0">
                <a:latin typeface="Cambria"/>
                <a:cs typeface="Cambria"/>
              </a:rPr>
              <a:t> </a:t>
            </a:r>
            <a:r>
              <a:rPr sz="2400" spc="135" dirty="0">
                <a:latin typeface="Cambria"/>
                <a:cs typeface="Cambria"/>
              </a:rPr>
              <a:t>Bir </a:t>
            </a:r>
            <a:r>
              <a:rPr sz="2400" spc="-509" dirty="0">
                <a:latin typeface="Cambria"/>
                <a:cs typeface="Cambria"/>
              </a:rPr>
              <a:t> </a:t>
            </a:r>
            <a:r>
              <a:rPr sz="2400" spc="95" dirty="0">
                <a:latin typeface="Cambria"/>
                <a:cs typeface="Cambria"/>
              </a:rPr>
              <a:t>parçaya</a:t>
            </a:r>
            <a:r>
              <a:rPr sz="2400" spc="140" dirty="0">
                <a:latin typeface="Cambria"/>
                <a:cs typeface="Cambria"/>
              </a:rPr>
              <a:t> </a:t>
            </a:r>
            <a:r>
              <a:rPr sz="2400" spc="125" dirty="0">
                <a:latin typeface="Cambria"/>
                <a:cs typeface="Cambria"/>
              </a:rPr>
              <a:t>uygulanan </a:t>
            </a:r>
            <a:r>
              <a:rPr sz="2400" spc="55" dirty="0">
                <a:latin typeface="Cambria"/>
                <a:cs typeface="Cambria"/>
              </a:rPr>
              <a:t>bir</a:t>
            </a:r>
            <a:r>
              <a:rPr sz="2400" spc="135" dirty="0">
                <a:latin typeface="Cambria"/>
                <a:cs typeface="Cambria"/>
              </a:rPr>
              <a:t> </a:t>
            </a:r>
            <a:r>
              <a:rPr sz="2400" spc="85" dirty="0">
                <a:latin typeface="Cambria"/>
                <a:cs typeface="Cambria"/>
              </a:rPr>
              <a:t>işlem</a:t>
            </a:r>
            <a:r>
              <a:rPr sz="2400" spc="125" dirty="0">
                <a:latin typeface="Cambria"/>
                <a:cs typeface="Cambria"/>
              </a:rPr>
              <a:t> </a:t>
            </a:r>
            <a:r>
              <a:rPr sz="2400" spc="100" dirty="0">
                <a:latin typeface="Cambria"/>
                <a:cs typeface="Cambria"/>
              </a:rPr>
              <a:t>sırasında</a:t>
            </a:r>
            <a:r>
              <a:rPr sz="2400" spc="120" dirty="0">
                <a:latin typeface="Cambria"/>
                <a:cs typeface="Cambria"/>
              </a:rPr>
              <a:t> </a:t>
            </a:r>
            <a:r>
              <a:rPr sz="2400" spc="125" dirty="0">
                <a:latin typeface="Cambria"/>
                <a:cs typeface="Cambria"/>
              </a:rPr>
              <a:t>tüm </a:t>
            </a:r>
            <a:r>
              <a:rPr sz="2400" spc="130" dirty="0">
                <a:latin typeface="Cambria"/>
                <a:cs typeface="Cambria"/>
              </a:rPr>
              <a:t> </a:t>
            </a:r>
            <a:r>
              <a:rPr sz="2400" spc="90" dirty="0">
                <a:latin typeface="Cambria"/>
                <a:cs typeface="Cambria"/>
              </a:rPr>
              <a:t>sistem</a:t>
            </a:r>
            <a:r>
              <a:rPr sz="2400" spc="120" dirty="0">
                <a:latin typeface="Cambria"/>
                <a:cs typeface="Cambria"/>
              </a:rPr>
              <a:t> </a:t>
            </a:r>
            <a:r>
              <a:rPr sz="2400" spc="95" dirty="0">
                <a:latin typeface="Cambria"/>
                <a:cs typeface="Cambria"/>
              </a:rPr>
              <a:t>elemanları</a:t>
            </a:r>
            <a:r>
              <a:rPr sz="2400" spc="135" dirty="0">
                <a:latin typeface="Cambria"/>
                <a:cs typeface="Cambria"/>
              </a:rPr>
              <a:t> </a:t>
            </a:r>
            <a:r>
              <a:rPr sz="2400" spc="25" dirty="0">
                <a:latin typeface="Cambria"/>
                <a:cs typeface="Cambria"/>
              </a:rPr>
              <a:t>göz</a:t>
            </a:r>
            <a:r>
              <a:rPr sz="2400" spc="125" dirty="0">
                <a:latin typeface="Cambria"/>
                <a:cs typeface="Cambria"/>
              </a:rPr>
              <a:t> </a:t>
            </a:r>
            <a:r>
              <a:rPr sz="2400" spc="65" dirty="0">
                <a:latin typeface="Cambria"/>
                <a:cs typeface="Cambria"/>
              </a:rPr>
              <a:t>önünde</a:t>
            </a:r>
            <a:r>
              <a:rPr sz="2400" spc="120" dirty="0">
                <a:latin typeface="Cambria"/>
                <a:cs typeface="Cambria"/>
              </a:rPr>
              <a:t> </a:t>
            </a:r>
            <a:r>
              <a:rPr sz="2400" spc="110" dirty="0">
                <a:latin typeface="Cambria"/>
                <a:cs typeface="Cambria"/>
              </a:rPr>
              <a:t>tutulmalıdır.</a:t>
            </a:r>
            <a:endParaRPr sz="2400">
              <a:latin typeface="Cambria"/>
              <a:cs typeface="Cambria"/>
            </a:endParaRPr>
          </a:p>
          <a:p>
            <a:pPr marL="287020" indent="-274320">
              <a:lnSpc>
                <a:spcPct val="100000"/>
              </a:lnSpc>
              <a:spcBef>
                <a:spcPts val="275"/>
              </a:spcBef>
              <a:buClr>
                <a:srgbClr val="FD8537"/>
              </a:buClr>
              <a:buSzPct val="68750"/>
              <a:buFont typeface="Wingdings"/>
              <a:buChar char=""/>
              <a:tabLst>
                <a:tab pos="287020" algn="l"/>
              </a:tabLst>
            </a:pPr>
            <a:r>
              <a:rPr sz="2400" spc="105" dirty="0">
                <a:latin typeface="Cambria"/>
                <a:cs typeface="Cambria"/>
              </a:rPr>
              <a:t>Sistemler </a:t>
            </a:r>
            <a:r>
              <a:rPr sz="2400" spc="110" dirty="0">
                <a:latin typeface="Cambria"/>
                <a:cs typeface="Cambria"/>
              </a:rPr>
              <a:t>farklı</a:t>
            </a:r>
            <a:r>
              <a:rPr sz="2400" spc="95" dirty="0">
                <a:latin typeface="Cambria"/>
                <a:cs typeface="Cambria"/>
              </a:rPr>
              <a:t> </a:t>
            </a:r>
            <a:r>
              <a:rPr sz="2400" spc="105" dirty="0">
                <a:latin typeface="Cambria"/>
                <a:cs typeface="Cambria"/>
              </a:rPr>
              <a:t>elemanlardan</a:t>
            </a:r>
            <a:r>
              <a:rPr sz="2400" spc="114" dirty="0">
                <a:latin typeface="Cambria"/>
                <a:cs typeface="Cambria"/>
              </a:rPr>
              <a:t> </a:t>
            </a:r>
            <a:r>
              <a:rPr sz="2400" spc="90" dirty="0">
                <a:latin typeface="Cambria"/>
                <a:cs typeface="Cambria"/>
              </a:rPr>
              <a:t>oluşur.</a:t>
            </a:r>
            <a:endParaRPr sz="2400">
              <a:latin typeface="Cambria"/>
              <a:cs typeface="Cambria"/>
            </a:endParaRPr>
          </a:p>
          <a:p>
            <a:pPr marL="287020" indent="-274320">
              <a:lnSpc>
                <a:spcPct val="100000"/>
              </a:lnSpc>
              <a:spcBef>
                <a:spcPts val="315"/>
              </a:spcBef>
              <a:buClr>
                <a:srgbClr val="FD8537"/>
              </a:buClr>
              <a:buSzPct val="68750"/>
              <a:buFont typeface="Wingdings"/>
              <a:buChar char=""/>
              <a:tabLst>
                <a:tab pos="287020" algn="l"/>
              </a:tabLst>
            </a:pPr>
            <a:r>
              <a:rPr sz="2400" spc="105" dirty="0">
                <a:latin typeface="Cambria"/>
                <a:cs typeface="Cambria"/>
              </a:rPr>
              <a:t>Sistemler</a:t>
            </a:r>
            <a:r>
              <a:rPr sz="2400" spc="90" dirty="0">
                <a:latin typeface="Cambria"/>
                <a:cs typeface="Cambria"/>
              </a:rPr>
              <a:t> </a:t>
            </a:r>
            <a:r>
              <a:rPr sz="2400" spc="100" dirty="0">
                <a:latin typeface="Cambria"/>
                <a:cs typeface="Cambria"/>
              </a:rPr>
              <a:t>hiyerarşiktir.</a:t>
            </a:r>
            <a:endParaRPr sz="2400">
              <a:latin typeface="Cambria"/>
              <a:cs typeface="Cambria"/>
            </a:endParaRPr>
          </a:p>
          <a:p>
            <a:pPr marL="287020" indent="-274320">
              <a:lnSpc>
                <a:spcPct val="100000"/>
              </a:lnSpc>
              <a:spcBef>
                <a:spcPts val="315"/>
              </a:spcBef>
              <a:buClr>
                <a:srgbClr val="FD8537"/>
              </a:buClr>
              <a:buSzPct val="68750"/>
              <a:buFont typeface="Wingdings"/>
              <a:buChar char=""/>
              <a:tabLst>
                <a:tab pos="287020" algn="l"/>
              </a:tabLst>
            </a:pPr>
            <a:r>
              <a:rPr sz="2400" spc="125" dirty="0">
                <a:latin typeface="Cambria"/>
                <a:cs typeface="Cambria"/>
              </a:rPr>
              <a:t>Sistem</a:t>
            </a:r>
            <a:r>
              <a:rPr sz="2400" spc="130" dirty="0">
                <a:latin typeface="Cambria"/>
                <a:cs typeface="Cambria"/>
              </a:rPr>
              <a:t> </a:t>
            </a:r>
            <a:r>
              <a:rPr sz="2400" spc="95" dirty="0">
                <a:latin typeface="Cambria"/>
                <a:cs typeface="Cambria"/>
              </a:rPr>
              <a:t>ortama</a:t>
            </a:r>
            <a:r>
              <a:rPr sz="2400" spc="125" dirty="0">
                <a:latin typeface="Cambria"/>
                <a:cs typeface="Cambria"/>
              </a:rPr>
              <a:t> </a:t>
            </a:r>
            <a:r>
              <a:rPr sz="2400" spc="30" dirty="0">
                <a:latin typeface="Cambria"/>
                <a:cs typeface="Cambria"/>
              </a:rPr>
              <a:t>göre</a:t>
            </a:r>
            <a:r>
              <a:rPr sz="2400" spc="120" dirty="0">
                <a:latin typeface="Cambria"/>
                <a:cs typeface="Cambria"/>
              </a:rPr>
              <a:t> </a:t>
            </a:r>
            <a:r>
              <a:rPr sz="2400" spc="85" dirty="0">
                <a:latin typeface="Cambria"/>
                <a:cs typeface="Cambria"/>
              </a:rPr>
              <a:t>düzenlenmelidir.</a:t>
            </a:r>
            <a:endParaRPr sz="2400">
              <a:latin typeface="Cambria"/>
              <a:cs typeface="Cambria"/>
            </a:endParaRPr>
          </a:p>
          <a:p>
            <a:pPr marL="287020" indent="-274320">
              <a:lnSpc>
                <a:spcPct val="100000"/>
              </a:lnSpc>
              <a:spcBef>
                <a:spcPts val="310"/>
              </a:spcBef>
              <a:buClr>
                <a:srgbClr val="FD8537"/>
              </a:buClr>
              <a:buSzPct val="68750"/>
              <a:buFont typeface="Wingdings"/>
              <a:buChar char=""/>
              <a:tabLst>
                <a:tab pos="287020" algn="l"/>
              </a:tabLst>
            </a:pPr>
            <a:r>
              <a:rPr sz="2400" spc="105" dirty="0">
                <a:latin typeface="Cambria"/>
                <a:cs typeface="Cambria"/>
              </a:rPr>
              <a:t>Sistemler </a:t>
            </a:r>
            <a:r>
              <a:rPr sz="2400" spc="110" dirty="0">
                <a:latin typeface="Cambria"/>
                <a:cs typeface="Cambria"/>
              </a:rPr>
              <a:t>amaç</a:t>
            </a:r>
            <a:r>
              <a:rPr sz="2400" spc="130" dirty="0">
                <a:latin typeface="Cambria"/>
                <a:cs typeface="Cambria"/>
              </a:rPr>
              <a:t> </a:t>
            </a:r>
            <a:r>
              <a:rPr sz="2400" spc="75" dirty="0">
                <a:latin typeface="Cambria"/>
                <a:cs typeface="Cambria"/>
              </a:rPr>
              <a:t>yönelimlidir.</a:t>
            </a:r>
            <a:endParaRPr sz="2400">
              <a:latin typeface="Cambria"/>
              <a:cs typeface="Cambria"/>
            </a:endParaRPr>
          </a:p>
        </p:txBody>
      </p:sp>
      <p:sp>
        <p:nvSpPr>
          <p:cNvPr id="4" name="object 4"/>
          <p:cNvSpPr txBox="1"/>
          <p:nvPr/>
        </p:nvSpPr>
        <p:spPr>
          <a:xfrm>
            <a:off x="8322691" y="5870549"/>
            <a:ext cx="223520" cy="239395"/>
          </a:xfrm>
          <a:prstGeom prst="rect">
            <a:avLst/>
          </a:prstGeom>
        </p:spPr>
        <p:txBody>
          <a:bodyPr vert="horz" wrap="square" lIns="0" tIns="12700" rIns="0" bIns="0" rtlCol="0">
            <a:spAutoFit/>
          </a:bodyPr>
          <a:lstStyle/>
          <a:p>
            <a:pPr marL="12700">
              <a:lnSpc>
                <a:spcPct val="100000"/>
              </a:lnSpc>
              <a:spcBef>
                <a:spcPts val="100"/>
              </a:spcBef>
            </a:pPr>
            <a:r>
              <a:rPr sz="1400" b="1" spc="-5" dirty="0">
                <a:solidFill>
                  <a:srgbClr val="FFFFFF"/>
                </a:solidFill>
                <a:latin typeface="Arial"/>
                <a:cs typeface="Arial"/>
              </a:rPr>
              <a:t>23</a:t>
            </a:r>
            <a:endParaRPr sz="1400">
              <a:latin typeface="Arial"/>
              <a:cs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bject 9"/>
          <p:cNvSpPr txBox="1">
            <a:spLocks noGrp="1"/>
          </p:cNvSpPr>
          <p:nvPr>
            <p:ph type="title"/>
          </p:nvPr>
        </p:nvSpPr>
        <p:spPr>
          <a:xfrm>
            <a:off x="535940" y="734694"/>
            <a:ext cx="6241415" cy="635000"/>
          </a:xfrm>
          <a:prstGeom prst="rect">
            <a:avLst/>
          </a:prstGeom>
        </p:spPr>
        <p:txBody>
          <a:bodyPr vert="horz" wrap="square" lIns="0" tIns="12065" rIns="0" bIns="0" rtlCol="0">
            <a:spAutoFit/>
          </a:bodyPr>
          <a:lstStyle/>
          <a:p>
            <a:pPr marL="12700">
              <a:lnSpc>
                <a:spcPct val="100000"/>
              </a:lnSpc>
              <a:spcBef>
                <a:spcPts val="95"/>
              </a:spcBef>
            </a:pPr>
            <a:r>
              <a:rPr sz="4000" dirty="0"/>
              <a:t>S</a:t>
            </a:r>
            <a:r>
              <a:rPr sz="3200" dirty="0"/>
              <a:t>İSTEMİN</a:t>
            </a:r>
            <a:r>
              <a:rPr sz="3200" spc="65" dirty="0"/>
              <a:t> </a:t>
            </a:r>
            <a:r>
              <a:rPr sz="4000" dirty="0"/>
              <a:t>T</a:t>
            </a:r>
            <a:r>
              <a:rPr sz="3200" dirty="0"/>
              <a:t>EMEL</a:t>
            </a:r>
            <a:r>
              <a:rPr sz="3200" spc="20" dirty="0"/>
              <a:t> </a:t>
            </a:r>
            <a:r>
              <a:rPr sz="4000" dirty="0"/>
              <a:t>B</a:t>
            </a:r>
            <a:r>
              <a:rPr sz="3200" dirty="0"/>
              <a:t>İLEŞENLERİ</a:t>
            </a:r>
            <a:endParaRPr sz="3200"/>
          </a:p>
        </p:txBody>
      </p:sp>
      <p:sp>
        <p:nvSpPr>
          <p:cNvPr id="10" name="object 10"/>
          <p:cNvSpPr txBox="1"/>
          <p:nvPr/>
        </p:nvSpPr>
        <p:spPr>
          <a:xfrm>
            <a:off x="691692" y="1622501"/>
            <a:ext cx="7997190" cy="1123950"/>
          </a:xfrm>
          <a:prstGeom prst="rect">
            <a:avLst/>
          </a:prstGeom>
        </p:spPr>
        <p:txBody>
          <a:bodyPr vert="horz" wrap="square" lIns="0" tIns="12700" rIns="0" bIns="0" rtlCol="0">
            <a:spAutoFit/>
          </a:bodyPr>
          <a:lstStyle/>
          <a:p>
            <a:pPr marL="12700" marR="5080" algn="just">
              <a:lnSpc>
                <a:spcPct val="100000"/>
              </a:lnSpc>
              <a:spcBef>
                <a:spcPts val="100"/>
              </a:spcBef>
            </a:pPr>
            <a:r>
              <a:rPr sz="2400" dirty="0">
                <a:latin typeface="Times New Roman"/>
                <a:cs typeface="Times New Roman"/>
              </a:rPr>
              <a:t>Bir </a:t>
            </a:r>
            <a:r>
              <a:rPr sz="2400" spc="-5" dirty="0">
                <a:latin typeface="Times New Roman"/>
                <a:cs typeface="Times New Roman"/>
              </a:rPr>
              <a:t>sistemin çevresini </a:t>
            </a:r>
            <a:r>
              <a:rPr sz="2400" dirty="0">
                <a:latin typeface="Times New Roman"/>
                <a:cs typeface="Times New Roman"/>
              </a:rPr>
              <a:t>oluşturan </a:t>
            </a:r>
            <a:r>
              <a:rPr sz="2400" spc="-5" dirty="0">
                <a:latin typeface="Times New Roman"/>
                <a:cs typeface="Times New Roman"/>
              </a:rPr>
              <a:t>elemanlar yeni </a:t>
            </a:r>
            <a:r>
              <a:rPr sz="2400" dirty="0">
                <a:latin typeface="Times New Roman"/>
                <a:cs typeface="Times New Roman"/>
              </a:rPr>
              <a:t>bir </a:t>
            </a:r>
            <a:r>
              <a:rPr sz="2400" spc="-5" dirty="0">
                <a:latin typeface="Times New Roman"/>
                <a:cs typeface="Times New Roman"/>
              </a:rPr>
              <a:t>sistem </a:t>
            </a:r>
            <a:r>
              <a:rPr sz="2400" dirty="0">
                <a:latin typeface="Times New Roman"/>
                <a:cs typeface="Times New Roman"/>
              </a:rPr>
              <a:t>olarak </a:t>
            </a:r>
            <a:r>
              <a:rPr sz="2400" spc="5" dirty="0">
                <a:latin typeface="Times New Roman"/>
                <a:cs typeface="Times New Roman"/>
              </a:rPr>
              <a:t> </a:t>
            </a:r>
            <a:r>
              <a:rPr sz="2400" spc="-10" dirty="0">
                <a:latin typeface="Times New Roman"/>
                <a:cs typeface="Times New Roman"/>
              </a:rPr>
              <a:t>algılanabilirler. </a:t>
            </a:r>
            <a:r>
              <a:rPr sz="2400" spc="-5" dirty="0">
                <a:latin typeface="Times New Roman"/>
                <a:cs typeface="Times New Roman"/>
              </a:rPr>
              <a:t>Her sistem </a:t>
            </a:r>
            <a:r>
              <a:rPr sz="2400" dirty="0">
                <a:latin typeface="Times New Roman"/>
                <a:cs typeface="Times New Roman"/>
              </a:rPr>
              <a:t>daha </a:t>
            </a:r>
            <a:r>
              <a:rPr sz="2400" spc="-5" dirty="0">
                <a:latin typeface="Times New Roman"/>
                <a:cs typeface="Times New Roman"/>
              </a:rPr>
              <a:t>büyük bir </a:t>
            </a:r>
            <a:r>
              <a:rPr sz="2400" spc="-10" dirty="0">
                <a:latin typeface="Times New Roman"/>
                <a:cs typeface="Times New Roman"/>
              </a:rPr>
              <a:t>sistemin </a:t>
            </a:r>
            <a:r>
              <a:rPr sz="2400" dirty="0">
                <a:latin typeface="Times New Roman"/>
                <a:cs typeface="Times New Roman"/>
              </a:rPr>
              <a:t>alt </a:t>
            </a:r>
            <a:r>
              <a:rPr sz="2400" spc="-5" dirty="0">
                <a:latin typeface="Times New Roman"/>
                <a:cs typeface="Times New Roman"/>
              </a:rPr>
              <a:t>parçası </a:t>
            </a:r>
            <a:r>
              <a:rPr sz="2400" dirty="0">
                <a:latin typeface="Times New Roman"/>
                <a:cs typeface="Times New Roman"/>
              </a:rPr>
              <a:t> olarak</a:t>
            </a:r>
            <a:r>
              <a:rPr sz="2400" spc="-25" dirty="0">
                <a:latin typeface="Times New Roman"/>
                <a:cs typeface="Times New Roman"/>
              </a:rPr>
              <a:t> </a:t>
            </a:r>
            <a:r>
              <a:rPr sz="2400" spc="-10" dirty="0">
                <a:latin typeface="Times New Roman"/>
                <a:cs typeface="Times New Roman"/>
              </a:rPr>
              <a:t>düşünülebilir.</a:t>
            </a:r>
            <a:endParaRPr sz="2400">
              <a:latin typeface="Times New Roman"/>
              <a:cs typeface="Times New Roman"/>
            </a:endParaRPr>
          </a:p>
        </p:txBody>
      </p:sp>
      <p:sp>
        <p:nvSpPr>
          <p:cNvPr id="11" name="object 11"/>
          <p:cNvSpPr txBox="1"/>
          <p:nvPr/>
        </p:nvSpPr>
        <p:spPr>
          <a:xfrm>
            <a:off x="8322691" y="5870549"/>
            <a:ext cx="223520" cy="239395"/>
          </a:xfrm>
          <a:prstGeom prst="rect">
            <a:avLst/>
          </a:prstGeom>
        </p:spPr>
        <p:txBody>
          <a:bodyPr vert="horz" wrap="square" lIns="0" tIns="12700" rIns="0" bIns="0" rtlCol="0">
            <a:spAutoFit/>
          </a:bodyPr>
          <a:lstStyle/>
          <a:p>
            <a:pPr marL="12700">
              <a:lnSpc>
                <a:spcPct val="100000"/>
              </a:lnSpc>
              <a:spcBef>
                <a:spcPts val="100"/>
              </a:spcBef>
            </a:pPr>
            <a:r>
              <a:rPr sz="1400" b="1" spc="-5" dirty="0">
                <a:solidFill>
                  <a:srgbClr val="FFFFFF"/>
                </a:solidFill>
                <a:latin typeface="Arial"/>
                <a:cs typeface="Arial"/>
              </a:rPr>
              <a:t>24</a:t>
            </a:r>
            <a:endParaRPr sz="1400">
              <a:latin typeface="Arial"/>
              <a:cs typeface="Arial"/>
            </a:endParaRPr>
          </a:p>
        </p:txBody>
      </p:sp>
      <p:pic>
        <p:nvPicPr>
          <p:cNvPr id="12" name="object 12"/>
          <p:cNvPicPr/>
          <p:nvPr/>
        </p:nvPicPr>
        <p:blipFill>
          <a:blip r:embed="rId2" cstate="print"/>
          <a:stretch>
            <a:fillRect/>
          </a:stretch>
        </p:blipFill>
        <p:spPr>
          <a:xfrm>
            <a:off x="2182843" y="3167772"/>
            <a:ext cx="4822746" cy="2185139"/>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5940" y="896239"/>
            <a:ext cx="3170555" cy="482600"/>
          </a:xfrm>
          <a:prstGeom prst="rect">
            <a:avLst/>
          </a:prstGeom>
        </p:spPr>
        <p:txBody>
          <a:bodyPr vert="horz" wrap="square" lIns="0" tIns="12700" rIns="0" bIns="0" rtlCol="0">
            <a:spAutoFit/>
          </a:bodyPr>
          <a:lstStyle/>
          <a:p>
            <a:pPr marL="12700">
              <a:lnSpc>
                <a:spcPct val="100000"/>
              </a:lnSpc>
              <a:spcBef>
                <a:spcPts val="100"/>
              </a:spcBef>
            </a:pPr>
            <a:r>
              <a:rPr sz="3000" spc="285" dirty="0">
                <a:solidFill>
                  <a:srgbClr val="565F6C"/>
                </a:solidFill>
                <a:latin typeface="Cambria"/>
                <a:cs typeface="Cambria"/>
              </a:rPr>
              <a:t>S</a:t>
            </a:r>
            <a:r>
              <a:rPr sz="2400" spc="285" dirty="0">
                <a:solidFill>
                  <a:srgbClr val="565F6C"/>
                </a:solidFill>
                <a:latin typeface="Cambria"/>
                <a:cs typeface="Cambria"/>
              </a:rPr>
              <a:t>İSTEM</a:t>
            </a:r>
            <a:r>
              <a:rPr sz="2400" spc="290" dirty="0">
                <a:solidFill>
                  <a:srgbClr val="565F6C"/>
                </a:solidFill>
                <a:latin typeface="Cambria"/>
                <a:cs typeface="Cambria"/>
              </a:rPr>
              <a:t> </a:t>
            </a:r>
            <a:r>
              <a:rPr sz="2400" spc="310" dirty="0">
                <a:solidFill>
                  <a:srgbClr val="565F6C"/>
                </a:solidFill>
                <a:latin typeface="Cambria"/>
                <a:cs typeface="Cambria"/>
              </a:rPr>
              <a:t>VE</a:t>
            </a:r>
            <a:r>
              <a:rPr sz="2400" spc="290" dirty="0">
                <a:solidFill>
                  <a:srgbClr val="565F6C"/>
                </a:solidFill>
                <a:latin typeface="Cambria"/>
                <a:cs typeface="Cambria"/>
              </a:rPr>
              <a:t> </a:t>
            </a:r>
            <a:r>
              <a:rPr sz="3000" spc="254" dirty="0">
                <a:solidFill>
                  <a:srgbClr val="565F6C"/>
                </a:solidFill>
                <a:latin typeface="Cambria"/>
                <a:cs typeface="Cambria"/>
              </a:rPr>
              <a:t>O</a:t>
            </a:r>
            <a:r>
              <a:rPr sz="2400" spc="254" dirty="0">
                <a:solidFill>
                  <a:srgbClr val="565F6C"/>
                </a:solidFill>
                <a:latin typeface="Cambria"/>
                <a:cs typeface="Cambria"/>
              </a:rPr>
              <a:t>RTAM</a:t>
            </a:r>
            <a:endParaRPr sz="2400">
              <a:latin typeface="Cambria"/>
              <a:cs typeface="Cambria"/>
            </a:endParaRPr>
          </a:p>
        </p:txBody>
      </p:sp>
      <p:sp>
        <p:nvSpPr>
          <p:cNvPr id="4" name="object 4"/>
          <p:cNvSpPr txBox="1">
            <a:spLocks noGrp="1"/>
          </p:cNvSpPr>
          <p:nvPr>
            <p:ph type="sldNum" sz="quarter" idx="12"/>
          </p:nvPr>
        </p:nvSpPr>
        <p:spPr>
          <a:prstGeom prst="rect">
            <a:avLst/>
          </a:prstGeom>
        </p:spPr>
        <p:txBody>
          <a:bodyPr vert="horz" wrap="square" lIns="0" tIns="0" rIns="0" bIns="0" rtlCol="0">
            <a:spAutoFit/>
          </a:bodyPr>
          <a:lstStyle/>
          <a:p>
            <a:pPr marL="38100">
              <a:lnSpc>
                <a:spcPts val="1650"/>
              </a:lnSpc>
            </a:pPr>
            <a:fld id="{81D60167-4931-47E6-BA6A-407CBD079E47}" type="slidenum">
              <a:rPr dirty="0"/>
              <a:t>32</a:t>
            </a:fld>
            <a:endParaRPr dirty="0"/>
          </a:p>
        </p:txBody>
      </p:sp>
      <p:sp>
        <p:nvSpPr>
          <p:cNvPr id="3" name="object 3"/>
          <p:cNvSpPr txBox="1"/>
          <p:nvPr/>
        </p:nvSpPr>
        <p:spPr>
          <a:xfrm>
            <a:off x="535940" y="1628597"/>
            <a:ext cx="6492240" cy="2921313"/>
          </a:xfrm>
          <a:prstGeom prst="rect">
            <a:avLst/>
          </a:prstGeom>
        </p:spPr>
        <p:txBody>
          <a:bodyPr vert="horz" wrap="square" lIns="0" tIns="12700" rIns="0" bIns="0" rtlCol="0">
            <a:spAutoFit/>
          </a:bodyPr>
          <a:lstStyle/>
          <a:p>
            <a:pPr marL="287020" indent="-274320">
              <a:lnSpc>
                <a:spcPct val="100000"/>
              </a:lnSpc>
              <a:spcBef>
                <a:spcPts val="100"/>
              </a:spcBef>
              <a:buClr>
                <a:srgbClr val="FD8537"/>
              </a:buClr>
              <a:buSzPct val="68750"/>
              <a:buFont typeface="Wingdings"/>
              <a:buChar char=""/>
              <a:tabLst>
                <a:tab pos="287020" algn="l"/>
              </a:tabLst>
            </a:pPr>
            <a:r>
              <a:rPr sz="2400" spc="125" dirty="0">
                <a:latin typeface="Cambria"/>
                <a:cs typeface="Cambria"/>
              </a:rPr>
              <a:t>Sistemin</a:t>
            </a:r>
            <a:r>
              <a:rPr sz="2400" spc="105" dirty="0">
                <a:latin typeface="Cambria"/>
                <a:cs typeface="Cambria"/>
              </a:rPr>
              <a:t> </a:t>
            </a:r>
            <a:r>
              <a:rPr sz="2400" spc="65" dirty="0">
                <a:latin typeface="Cambria"/>
                <a:cs typeface="Cambria"/>
              </a:rPr>
              <a:t>içinde</a:t>
            </a:r>
            <a:r>
              <a:rPr sz="2400" spc="95" dirty="0">
                <a:latin typeface="Cambria"/>
                <a:cs typeface="Cambria"/>
              </a:rPr>
              <a:t> </a:t>
            </a:r>
            <a:r>
              <a:rPr sz="2400" spc="110" dirty="0">
                <a:latin typeface="Cambria"/>
                <a:cs typeface="Cambria"/>
              </a:rPr>
              <a:t>bulunduğu, </a:t>
            </a:r>
            <a:r>
              <a:rPr sz="2400" spc="75" dirty="0">
                <a:latin typeface="Cambria"/>
                <a:cs typeface="Cambria"/>
              </a:rPr>
              <a:t>işlev</a:t>
            </a:r>
            <a:r>
              <a:rPr sz="2400" spc="105" dirty="0">
                <a:latin typeface="Cambria"/>
                <a:cs typeface="Cambria"/>
              </a:rPr>
              <a:t> </a:t>
            </a:r>
            <a:r>
              <a:rPr sz="2400" spc="50" dirty="0">
                <a:latin typeface="Cambria"/>
                <a:cs typeface="Cambria"/>
              </a:rPr>
              <a:t>ve</a:t>
            </a:r>
            <a:endParaRPr sz="2400">
              <a:latin typeface="Cambria"/>
              <a:cs typeface="Cambria"/>
            </a:endParaRPr>
          </a:p>
          <a:p>
            <a:pPr marL="286385">
              <a:lnSpc>
                <a:spcPct val="100000"/>
              </a:lnSpc>
              <a:spcBef>
                <a:spcPts val="5"/>
              </a:spcBef>
            </a:pPr>
            <a:r>
              <a:rPr sz="2400" spc="75" dirty="0">
                <a:latin typeface="Cambria"/>
                <a:cs typeface="Cambria"/>
              </a:rPr>
              <a:t>performansını</a:t>
            </a:r>
            <a:r>
              <a:rPr sz="2400" spc="105" dirty="0">
                <a:latin typeface="Cambria"/>
                <a:cs typeface="Cambria"/>
              </a:rPr>
              <a:t> </a:t>
            </a:r>
            <a:r>
              <a:rPr sz="2400" spc="85" dirty="0">
                <a:latin typeface="Cambria"/>
                <a:cs typeface="Cambria"/>
              </a:rPr>
              <a:t>etkileyen</a:t>
            </a:r>
            <a:r>
              <a:rPr sz="2400" spc="120" dirty="0">
                <a:latin typeface="Cambria"/>
                <a:cs typeface="Cambria"/>
              </a:rPr>
              <a:t> </a:t>
            </a:r>
            <a:r>
              <a:rPr sz="2400" spc="55" dirty="0">
                <a:latin typeface="Cambria"/>
                <a:cs typeface="Cambria"/>
              </a:rPr>
              <a:t>bir</a:t>
            </a:r>
            <a:r>
              <a:rPr sz="2400" spc="135" dirty="0">
                <a:latin typeface="Cambria"/>
                <a:cs typeface="Cambria"/>
              </a:rPr>
              <a:t> </a:t>
            </a:r>
            <a:r>
              <a:rPr sz="2400" spc="80" dirty="0">
                <a:latin typeface="Cambria"/>
                <a:cs typeface="Cambria"/>
              </a:rPr>
              <a:t>ortam</a:t>
            </a:r>
            <a:r>
              <a:rPr sz="2400" spc="130" dirty="0">
                <a:latin typeface="Cambria"/>
                <a:cs typeface="Cambria"/>
              </a:rPr>
              <a:t> </a:t>
            </a:r>
            <a:r>
              <a:rPr sz="2400" spc="95" dirty="0">
                <a:latin typeface="Cambria"/>
                <a:cs typeface="Cambria"/>
              </a:rPr>
              <a:t>vardır.</a:t>
            </a:r>
            <a:endParaRPr sz="2400">
              <a:latin typeface="Cambria"/>
              <a:cs typeface="Cambria"/>
            </a:endParaRPr>
          </a:p>
          <a:p>
            <a:pPr>
              <a:lnSpc>
                <a:spcPct val="100000"/>
              </a:lnSpc>
              <a:spcBef>
                <a:spcPts val="35"/>
              </a:spcBef>
            </a:pPr>
            <a:endParaRPr sz="3450">
              <a:latin typeface="Cambria"/>
              <a:cs typeface="Cambria"/>
            </a:endParaRPr>
          </a:p>
          <a:p>
            <a:pPr marL="287020" indent="-274320">
              <a:lnSpc>
                <a:spcPct val="100000"/>
              </a:lnSpc>
              <a:buClr>
                <a:srgbClr val="FD8537"/>
              </a:buClr>
              <a:buSzPct val="68750"/>
              <a:buFont typeface="Wingdings"/>
              <a:buChar char=""/>
              <a:tabLst>
                <a:tab pos="287020" algn="l"/>
              </a:tabLst>
            </a:pPr>
            <a:r>
              <a:rPr sz="2400" spc="200" dirty="0">
                <a:latin typeface="Cambria"/>
                <a:cs typeface="Cambria"/>
              </a:rPr>
              <a:t>Bu</a:t>
            </a:r>
            <a:r>
              <a:rPr sz="2400" spc="130" dirty="0">
                <a:latin typeface="Cambria"/>
                <a:cs typeface="Cambria"/>
              </a:rPr>
              <a:t> </a:t>
            </a:r>
            <a:r>
              <a:rPr sz="2400" spc="90" dirty="0">
                <a:latin typeface="Cambria"/>
                <a:cs typeface="Cambria"/>
              </a:rPr>
              <a:t>ortamın</a:t>
            </a:r>
            <a:r>
              <a:rPr sz="2400" spc="130" dirty="0">
                <a:latin typeface="Cambria"/>
                <a:cs typeface="Cambria"/>
              </a:rPr>
              <a:t> </a:t>
            </a:r>
            <a:r>
              <a:rPr sz="2400" spc="85" dirty="0">
                <a:latin typeface="Cambria"/>
                <a:cs typeface="Cambria"/>
              </a:rPr>
              <a:t>kendisi</a:t>
            </a:r>
            <a:r>
              <a:rPr sz="2400" spc="110" dirty="0">
                <a:latin typeface="Cambria"/>
                <a:cs typeface="Cambria"/>
              </a:rPr>
              <a:t> </a:t>
            </a:r>
            <a:r>
              <a:rPr sz="2400" spc="55" dirty="0">
                <a:latin typeface="Cambria"/>
                <a:cs typeface="Cambria"/>
              </a:rPr>
              <a:t>bir</a:t>
            </a:r>
            <a:r>
              <a:rPr sz="2400" spc="135" dirty="0">
                <a:latin typeface="Cambria"/>
                <a:cs typeface="Cambria"/>
              </a:rPr>
              <a:t> </a:t>
            </a:r>
            <a:r>
              <a:rPr sz="2400" spc="85" dirty="0">
                <a:latin typeface="Cambria"/>
                <a:cs typeface="Cambria"/>
              </a:rPr>
              <a:t>sistem</a:t>
            </a:r>
            <a:r>
              <a:rPr sz="2400" spc="125" dirty="0">
                <a:latin typeface="Cambria"/>
                <a:cs typeface="Cambria"/>
              </a:rPr>
              <a:t> </a:t>
            </a:r>
            <a:r>
              <a:rPr sz="2400" spc="80" dirty="0">
                <a:latin typeface="Cambria"/>
                <a:cs typeface="Cambria"/>
              </a:rPr>
              <a:t>olabilir.</a:t>
            </a:r>
            <a:endParaRPr sz="2400">
              <a:latin typeface="Cambria"/>
              <a:cs typeface="Cambria"/>
            </a:endParaRPr>
          </a:p>
          <a:p>
            <a:pPr>
              <a:lnSpc>
                <a:spcPct val="100000"/>
              </a:lnSpc>
              <a:spcBef>
                <a:spcPts val="35"/>
              </a:spcBef>
              <a:buClr>
                <a:srgbClr val="FD8537"/>
              </a:buClr>
            </a:pPr>
            <a:endParaRPr sz="3450">
              <a:latin typeface="Cambria"/>
              <a:cs typeface="Cambria"/>
            </a:endParaRPr>
          </a:p>
          <a:p>
            <a:pPr marL="287020" indent="-274320">
              <a:lnSpc>
                <a:spcPct val="100000"/>
              </a:lnSpc>
              <a:buClr>
                <a:srgbClr val="FD8537"/>
              </a:buClr>
              <a:buSzPct val="68750"/>
              <a:buFont typeface="Wingdings"/>
              <a:buChar char=""/>
              <a:tabLst>
                <a:tab pos="287020" algn="l"/>
              </a:tabLst>
            </a:pPr>
            <a:r>
              <a:rPr sz="2400" spc="135" dirty="0">
                <a:latin typeface="Cambria"/>
                <a:cs typeface="Cambria"/>
              </a:rPr>
              <a:t>Bir </a:t>
            </a:r>
            <a:r>
              <a:rPr sz="2400" spc="85" dirty="0">
                <a:latin typeface="Cambria"/>
                <a:cs typeface="Cambria"/>
              </a:rPr>
              <a:t>sistem</a:t>
            </a:r>
            <a:r>
              <a:rPr sz="2400" spc="130" dirty="0">
                <a:latin typeface="Cambria"/>
                <a:cs typeface="Cambria"/>
              </a:rPr>
              <a:t> </a:t>
            </a:r>
            <a:r>
              <a:rPr sz="2400" spc="114" dirty="0">
                <a:latin typeface="Cambria"/>
                <a:cs typeface="Cambria"/>
              </a:rPr>
              <a:t>başka</a:t>
            </a:r>
            <a:r>
              <a:rPr sz="2400" spc="140" dirty="0">
                <a:latin typeface="Cambria"/>
                <a:cs typeface="Cambria"/>
              </a:rPr>
              <a:t> </a:t>
            </a:r>
            <a:r>
              <a:rPr sz="2400" spc="55" dirty="0">
                <a:latin typeface="Cambria"/>
                <a:cs typeface="Cambria"/>
              </a:rPr>
              <a:t>bir</a:t>
            </a:r>
            <a:r>
              <a:rPr sz="2400" spc="150" dirty="0">
                <a:latin typeface="Cambria"/>
                <a:cs typeface="Cambria"/>
              </a:rPr>
              <a:t> </a:t>
            </a:r>
            <a:r>
              <a:rPr sz="2400" spc="90" dirty="0">
                <a:latin typeface="Cambria"/>
                <a:cs typeface="Cambria"/>
              </a:rPr>
              <a:t>sistemin</a:t>
            </a:r>
            <a:r>
              <a:rPr sz="2400" spc="120" dirty="0">
                <a:latin typeface="Cambria"/>
                <a:cs typeface="Cambria"/>
              </a:rPr>
              <a:t> </a:t>
            </a:r>
            <a:r>
              <a:rPr sz="2400" spc="85" dirty="0">
                <a:latin typeface="Cambria"/>
                <a:cs typeface="Cambria"/>
              </a:rPr>
              <a:t>parçası</a:t>
            </a:r>
            <a:r>
              <a:rPr sz="2400" spc="120" dirty="0">
                <a:latin typeface="Cambria"/>
                <a:cs typeface="Cambria"/>
              </a:rPr>
              <a:t> </a:t>
            </a:r>
            <a:r>
              <a:rPr sz="2400" spc="65" dirty="0">
                <a:latin typeface="Cambria"/>
                <a:cs typeface="Cambria"/>
              </a:rPr>
              <a:t>ise</a:t>
            </a:r>
            <a:r>
              <a:rPr sz="2400" spc="125" dirty="0">
                <a:latin typeface="Cambria"/>
                <a:cs typeface="Cambria"/>
              </a:rPr>
              <a:t> </a:t>
            </a:r>
            <a:r>
              <a:rPr sz="2400" spc="120" dirty="0">
                <a:latin typeface="Cambria"/>
                <a:cs typeface="Cambria"/>
              </a:rPr>
              <a:t>alt</a:t>
            </a:r>
            <a:endParaRPr sz="2400">
              <a:latin typeface="Cambria"/>
              <a:cs typeface="Cambria"/>
            </a:endParaRPr>
          </a:p>
          <a:p>
            <a:pPr marL="286385">
              <a:lnSpc>
                <a:spcPct val="100000"/>
              </a:lnSpc>
            </a:pPr>
            <a:r>
              <a:rPr sz="2400" spc="90" dirty="0">
                <a:latin typeface="Cambria"/>
                <a:cs typeface="Cambria"/>
              </a:rPr>
              <a:t>sistemdir.</a:t>
            </a:r>
            <a:endParaRPr sz="2400">
              <a:latin typeface="Cambria"/>
              <a:cs typeface="Cambri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5940" y="896239"/>
            <a:ext cx="4999990" cy="482600"/>
          </a:xfrm>
          <a:prstGeom prst="rect">
            <a:avLst/>
          </a:prstGeom>
        </p:spPr>
        <p:txBody>
          <a:bodyPr vert="horz" wrap="square" lIns="0" tIns="12700" rIns="0" bIns="0" rtlCol="0">
            <a:spAutoFit/>
          </a:bodyPr>
          <a:lstStyle/>
          <a:p>
            <a:pPr marL="12700">
              <a:lnSpc>
                <a:spcPct val="100000"/>
              </a:lnSpc>
              <a:spcBef>
                <a:spcPts val="100"/>
              </a:spcBef>
            </a:pPr>
            <a:r>
              <a:rPr sz="3000" spc="275" dirty="0">
                <a:solidFill>
                  <a:srgbClr val="565F6C"/>
                </a:solidFill>
                <a:latin typeface="Cambria"/>
                <a:cs typeface="Cambria"/>
              </a:rPr>
              <a:t>Ö</a:t>
            </a:r>
            <a:r>
              <a:rPr sz="2400" spc="275" dirty="0">
                <a:solidFill>
                  <a:srgbClr val="565F6C"/>
                </a:solidFill>
                <a:latin typeface="Cambria"/>
                <a:cs typeface="Cambria"/>
              </a:rPr>
              <a:t>RNEK</a:t>
            </a:r>
            <a:r>
              <a:rPr sz="3000" spc="275" dirty="0">
                <a:solidFill>
                  <a:srgbClr val="565F6C"/>
                </a:solidFill>
                <a:latin typeface="Cambria"/>
                <a:cs typeface="Cambria"/>
              </a:rPr>
              <a:t>:</a:t>
            </a:r>
            <a:r>
              <a:rPr sz="3000" spc="185" dirty="0">
                <a:solidFill>
                  <a:srgbClr val="565F6C"/>
                </a:solidFill>
                <a:latin typeface="Cambria"/>
                <a:cs typeface="Cambria"/>
              </a:rPr>
              <a:t> </a:t>
            </a:r>
            <a:r>
              <a:rPr sz="3000" spc="285" dirty="0">
                <a:solidFill>
                  <a:srgbClr val="565F6C"/>
                </a:solidFill>
                <a:latin typeface="Cambria"/>
                <a:cs typeface="Cambria"/>
              </a:rPr>
              <a:t>S</a:t>
            </a:r>
            <a:r>
              <a:rPr sz="2400" spc="285" dirty="0">
                <a:solidFill>
                  <a:srgbClr val="565F6C"/>
                </a:solidFill>
                <a:latin typeface="Cambria"/>
                <a:cs typeface="Cambria"/>
              </a:rPr>
              <a:t>İSTEM</a:t>
            </a:r>
            <a:r>
              <a:rPr sz="2400" spc="315" dirty="0">
                <a:solidFill>
                  <a:srgbClr val="565F6C"/>
                </a:solidFill>
                <a:latin typeface="Cambria"/>
                <a:cs typeface="Cambria"/>
              </a:rPr>
              <a:t> </a:t>
            </a:r>
            <a:r>
              <a:rPr sz="3000" spc="270" dirty="0">
                <a:solidFill>
                  <a:srgbClr val="565F6C"/>
                </a:solidFill>
                <a:latin typeface="Cambria"/>
                <a:cs typeface="Cambria"/>
              </a:rPr>
              <a:t>H</a:t>
            </a:r>
            <a:r>
              <a:rPr sz="2400" spc="270" dirty="0">
                <a:solidFill>
                  <a:srgbClr val="565F6C"/>
                </a:solidFill>
                <a:latin typeface="Cambria"/>
                <a:cs typeface="Cambria"/>
              </a:rPr>
              <a:t>İYERARŞİSİ</a:t>
            </a:r>
            <a:endParaRPr sz="2400">
              <a:latin typeface="Cambria"/>
              <a:cs typeface="Cambria"/>
            </a:endParaRPr>
          </a:p>
        </p:txBody>
      </p:sp>
      <p:sp>
        <p:nvSpPr>
          <p:cNvPr id="15" name="object 15"/>
          <p:cNvSpPr txBox="1">
            <a:spLocks noGrp="1"/>
          </p:cNvSpPr>
          <p:nvPr>
            <p:ph type="sldNum" sz="quarter" idx="12"/>
          </p:nvPr>
        </p:nvSpPr>
        <p:spPr>
          <a:prstGeom prst="rect">
            <a:avLst/>
          </a:prstGeom>
        </p:spPr>
        <p:txBody>
          <a:bodyPr vert="horz" wrap="square" lIns="0" tIns="0" rIns="0" bIns="0" rtlCol="0">
            <a:spAutoFit/>
          </a:bodyPr>
          <a:lstStyle/>
          <a:p>
            <a:pPr marL="38100">
              <a:lnSpc>
                <a:spcPts val="1650"/>
              </a:lnSpc>
            </a:pPr>
            <a:fld id="{81D60167-4931-47E6-BA6A-407CBD079E47}" type="slidenum">
              <a:rPr dirty="0"/>
              <a:t>33</a:t>
            </a:fld>
            <a:endParaRPr dirty="0"/>
          </a:p>
        </p:txBody>
      </p:sp>
      <p:grpSp>
        <p:nvGrpSpPr>
          <p:cNvPr id="3" name="object 3"/>
          <p:cNvGrpSpPr/>
          <p:nvPr/>
        </p:nvGrpSpPr>
        <p:grpSpPr>
          <a:xfrm>
            <a:off x="569952" y="2298176"/>
            <a:ext cx="7031990" cy="3508375"/>
            <a:chOff x="569952" y="2298176"/>
            <a:chExt cx="7031990" cy="3508375"/>
          </a:xfrm>
        </p:grpSpPr>
        <p:pic>
          <p:nvPicPr>
            <p:cNvPr id="4" name="object 4"/>
            <p:cNvPicPr/>
            <p:nvPr/>
          </p:nvPicPr>
          <p:blipFill>
            <a:blip r:embed="rId2" cstate="print"/>
            <a:stretch>
              <a:fillRect/>
            </a:stretch>
          </p:blipFill>
          <p:spPr>
            <a:xfrm>
              <a:off x="569952" y="2298176"/>
              <a:ext cx="7031783" cy="3508279"/>
            </a:xfrm>
            <a:prstGeom prst="rect">
              <a:avLst/>
            </a:prstGeom>
          </p:spPr>
        </p:pic>
        <p:pic>
          <p:nvPicPr>
            <p:cNvPr id="5" name="object 5"/>
            <p:cNvPicPr/>
            <p:nvPr/>
          </p:nvPicPr>
          <p:blipFill>
            <a:blip r:embed="rId3" cstate="print"/>
            <a:stretch>
              <a:fillRect/>
            </a:stretch>
          </p:blipFill>
          <p:spPr>
            <a:xfrm>
              <a:off x="611123" y="2314955"/>
              <a:ext cx="6954011" cy="3429000"/>
            </a:xfrm>
            <a:prstGeom prst="rect">
              <a:avLst/>
            </a:prstGeom>
          </p:spPr>
        </p:pic>
        <p:sp>
          <p:nvSpPr>
            <p:cNvPr id="6" name="object 6"/>
            <p:cNvSpPr/>
            <p:nvPr/>
          </p:nvSpPr>
          <p:spPr>
            <a:xfrm>
              <a:off x="611123" y="2314955"/>
              <a:ext cx="6954520" cy="3429000"/>
            </a:xfrm>
            <a:custGeom>
              <a:avLst/>
              <a:gdLst/>
              <a:ahLst/>
              <a:cxnLst/>
              <a:rect l="l" t="t" r="r" b="b"/>
              <a:pathLst>
                <a:path w="6954520" h="3429000">
                  <a:moveTo>
                    <a:pt x="0" y="3429000"/>
                  </a:moveTo>
                  <a:lnTo>
                    <a:pt x="6954011" y="3429000"/>
                  </a:lnTo>
                  <a:lnTo>
                    <a:pt x="6954011" y="0"/>
                  </a:lnTo>
                  <a:lnTo>
                    <a:pt x="0" y="0"/>
                  </a:lnTo>
                  <a:lnTo>
                    <a:pt x="0" y="3429000"/>
                  </a:lnTo>
                  <a:close/>
                </a:path>
              </a:pathLst>
            </a:custGeom>
            <a:ln w="12700">
              <a:solidFill>
                <a:srgbClr val="000000"/>
              </a:solidFill>
            </a:ln>
          </p:spPr>
          <p:txBody>
            <a:bodyPr wrap="square" lIns="0" tIns="0" rIns="0" bIns="0" rtlCol="0"/>
            <a:lstStyle/>
            <a:p>
              <a:endParaRPr/>
            </a:p>
          </p:txBody>
        </p:sp>
        <p:pic>
          <p:nvPicPr>
            <p:cNvPr id="7" name="object 7"/>
            <p:cNvPicPr/>
            <p:nvPr/>
          </p:nvPicPr>
          <p:blipFill>
            <a:blip r:embed="rId4" cstate="print"/>
            <a:stretch>
              <a:fillRect/>
            </a:stretch>
          </p:blipFill>
          <p:spPr>
            <a:xfrm>
              <a:off x="853440" y="2636519"/>
              <a:ext cx="6463284" cy="2830067"/>
            </a:xfrm>
            <a:prstGeom prst="rect">
              <a:avLst/>
            </a:prstGeom>
          </p:spPr>
        </p:pic>
        <p:pic>
          <p:nvPicPr>
            <p:cNvPr id="8" name="object 8"/>
            <p:cNvPicPr/>
            <p:nvPr/>
          </p:nvPicPr>
          <p:blipFill>
            <a:blip r:embed="rId5" cstate="print"/>
            <a:stretch>
              <a:fillRect/>
            </a:stretch>
          </p:blipFill>
          <p:spPr>
            <a:xfrm>
              <a:off x="912875" y="2671571"/>
              <a:ext cx="6348983" cy="2714243"/>
            </a:xfrm>
            <a:prstGeom prst="rect">
              <a:avLst/>
            </a:prstGeom>
          </p:spPr>
        </p:pic>
        <p:sp>
          <p:nvSpPr>
            <p:cNvPr id="9" name="object 9"/>
            <p:cNvSpPr/>
            <p:nvPr/>
          </p:nvSpPr>
          <p:spPr>
            <a:xfrm>
              <a:off x="912875" y="2671571"/>
              <a:ext cx="6349365" cy="2714625"/>
            </a:xfrm>
            <a:custGeom>
              <a:avLst/>
              <a:gdLst/>
              <a:ahLst/>
              <a:cxnLst/>
              <a:rect l="l" t="t" r="r" b="b"/>
              <a:pathLst>
                <a:path w="6349365" h="2714625">
                  <a:moveTo>
                    <a:pt x="0" y="2714243"/>
                  </a:moveTo>
                  <a:lnTo>
                    <a:pt x="6348983" y="2714243"/>
                  </a:lnTo>
                  <a:lnTo>
                    <a:pt x="6348983" y="0"/>
                  </a:lnTo>
                  <a:lnTo>
                    <a:pt x="0" y="0"/>
                  </a:lnTo>
                  <a:lnTo>
                    <a:pt x="0" y="2714243"/>
                  </a:lnTo>
                  <a:close/>
                </a:path>
              </a:pathLst>
            </a:custGeom>
            <a:ln w="12700">
              <a:solidFill>
                <a:srgbClr val="000000"/>
              </a:solidFill>
            </a:ln>
          </p:spPr>
          <p:txBody>
            <a:bodyPr wrap="square" lIns="0" tIns="0" rIns="0" bIns="0" rtlCol="0"/>
            <a:lstStyle/>
            <a:p>
              <a:endParaRPr/>
            </a:p>
          </p:txBody>
        </p:sp>
        <p:pic>
          <p:nvPicPr>
            <p:cNvPr id="10" name="object 10"/>
            <p:cNvPicPr/>
            <p:nvPr/>
          </p:nvPicPr>
          <p:blipFill>
            <a:blip r:embed="rId6" cstate="print"/>
            <a:stretch>
              <a:fillRect/>
            </a:stretch>
          </p:blipFill>
          <p:spPr>
            <a:xfrm>
              <a:off x="1156716" y="2994659"/>
              <a:ext cx="5858256" cy="2115312"/>
            </a:xfrm>
            <a:prstGeom prst="rect">
              <a:avLst/>
            </a:prstGeom>
          </p:spPr>
        </p:pic>
        <p:pic>
          <p:nvPicPr>
            <p:cNvPr id="11" name="object 11"/>
            <p:cNvPicPr/>
            <p:nvPr/>
          </p:nvPicPr>
          <p:blipFill>
            <a:blip r:embed="rId7" cstate="print"/>
            <a:stretch>
              <a:fillRect/>
            </a:stretch>
          </p:blipFill>
          <p:spPr>
            <a:xfrm>
              <a:off x="1216151" y="3029711"/>
              <a:ext cx="5743956" cy="1999488"/>
            </a:xfrm>
            <a:prstGeom prst="rect">
              <a:avLst/>
            </a:prstGeom>
          </p:spPr>
        </p:pic>
        <p:sp>
          <p:nvSpPr>
            <p:cNvPr id="12" name="object 12"/>
            <p:cNvSpPr/>
            <p:nvPr/>
          </p:nvSpPr>
          <p:spPr>
            <a:xfrm>
              <a:off x="1216151" y="3029711"/>
              <a:ext cx="5744210" cy="1999614"/>
            </a:xfrm>
            <a:custGeom>
              <a:avLst/>
              <a:gdLst/>
              <a:ahLst/>
              <a:cxnLst/>
              <a:rect l="l" t="t" r="r" b="b"/>
              <a:pathLst>
                <a:path w="5744209" h="1999614">
                  <a:moveTo>
                    <a:pt x="0" y="1999488"/>
                  </a:moveTo>
                  <a:lnTo>
                    <a:pt x="5743956" y="1999488"/>
                  </a:lnTo>
                  <a:lnTo>
                    <a:pt x="5743956" y="0"/>
                  </a:lnTo>
                  <a:lnTo>
                    <a:pt x="0" y="0"/>
                  </a:lnTo>
                  <a:lnTo>
                    <a:pt x="0" y="1999488"/>
                  </a:lnTo>
                  <a:close/>
                </a:path>
              </a:pathLst>
            </a:custGeom>
            <a:ln w="12699">
              <a:solidFill>
                <a:srgbClr val="000000"/>
              </a:solidFill>
            </a:ln>
          </p:spPr>
          <p:txBody>
            <a:bodyPr wrap="square" lIns="0" tIns="0" rIns="0" bIns="0" rtlCol="0"/>
            <a:lstStyle/>
            <a:p>
              <a:endParaRPr/>
            </a:p>
          </p:txBody>
        </p:sp>
      </p:grpSp>
      <p:sp>
        <p:nvSpPr>
          <p:cNvPr id="13" name="object 13"/>
          <p:cNvSpPr txBox="1"/>
          <p:nvPr/>
        </p:nvSpPr>
        <p:spPr>
          <a:xfrm>
            <a:off x="690168" y="2266959"/>
            <a:ext cx="1107440" cy="1051560"/>
          </a:xfrm>
          <a:prstGeom prst="rect">
            <a:avLst/>
          </a:prstGeom>
        </p:spPr>
        <p:txBody>
          <a:bodyPr vert="horz" wrap="square" lIns="0" tIns="108585" rIns="0" bIns="0" rtlCol="0">
            <a:spAutoFit/>
          </a:bodyPr>
          <a:lstStyle/>
          <a:p>
            <a:pPr marL="12700">
              <a:lnSpc>
                <a:spcPct val="100000"/>
              </a:lnSpc>
              <a:spcBef>
                <a:spcPts val="855"/>
              </a:spcBef>
            </a:pPr>
            <a:r>
              <a:rPr sz="1800" b="1" dirty="0">
                <a:solidFill>
                  <a:srgbClr val="FFFFFF"/>
                </a:solidFill>
                <a:latin typeface="Calibri"/>
                <a:cs typeface="Calibri"/>
              </a:rPr>
              <a:t>ŞEHİR</a:t>
            </a:r>
            <a:endParaRPr sz="1800">
              <a:latin typeface="Calibri"/>
              <a:cs typeface="Calibri"/>
            </a:endParaRPr>
          </a:p>
          <a:p>
            <a:pPr marL="258445">
              <a:lnSpc>
                <a:spcPct val="100000"/>
              </a:lnSpc>
              <a:spcBef>
                <a:spcPts val="750"/>
              </a:spcBef>
            </a:pPr>
            <a:r>
              <a:rPr sz="1800" b="1" spc="-5" dirty="0">
                <a:solidFill>
                  <a:srgbClr val="FFFFFF"/>
                </a:solidFill>
                <a:latin typeface="Calibri"/>
                <a:cs typeface="Calibri"/>
              </a:rPr>
              <a:t>CADDE</a:t>
            </a:r>
            <a:endParaRPr sz="1800">
              <a:latin typeface="Calibri"/>
              <a:cs typeface="Calibri"/>
            </a:endParaRPr>
          </a:p>
          <a:p>
            <a:pPr marL="615315">
              <a:lnSpc>
                <a:spcPct val="100000"/>
              </a:lnSpc>
              <a:spcBef>
                <a:spcPts val="95"/>
              </a:spcBef>
            </a:pPr>
            <a:r>
              <a:rPr sz="1800" b="1" dirty="0">
                <a:solidFill>
                  <a:srgbClr val="FFFFFF"/>
                </a:solidFill>
                <a:latin typeface="Calibri"/>
                <a:cs typeface="Calibri"/>
              </a:rPr>
              <a:t>BİNA</a:t>
            </a:r>
            <a:endParaRPr sz="1800">
              <a:latin typeface="Calibri"/>
              <a:cs typeface="Calibri"/>
            </a:endParaRPr>
          </a:p>
        </p:txBody>
      </p:sp>
      <p:graphicFrame>
        <p:nvGraphicFramePr>
          <p:cNvPr id="14" name="object 14"/>
          <p:cNvGraphicFramePr>
            <a:graphicFrameLocks noGrp="1"/>
          </p:cNvGraphicFramePr>
          <p:nvPr/>
        </p:nvGraphicFramePr>
        <p:xfrm>
          <a:off x="1338325" y="3352800"/>
          <a:ext cx="5446395" cy="1479549"/>
        </p:xfrm>
        <a:graphic>
          <a:graphicData uri="http://schemas.openxmlformats.org/drawingml/2006/table">
            <a:tbl>
              <a:tblPr firstRow="1" bandRow="1">
                <a:tableStyleId>{2D5ABB26-0587-4C30-8999-92F81FD0307C}</a:tableStyleId>
              </a:tblPr>
              <a:tblGrid>
                <a:gridCol w="1708150">
                  <a:extLst>
                    <a:ext uri="{9D8B030D-6E8A-4147-A177-3AD203B41FA5}">
                      <a16:colId xmlns:a16="http://schemas.microsoft.com/office/drawing/2014/main" val="20000"/>
                    </a:ext>
                  </a:extLst>
                </a:gridCol>
                <a:gridCol w="2163445">
                  <a:extLst>
                    <a:ext uri="{9D8B030D-6E8A-4147-A177-3AD203B41FA5}">
                      <a16:colId xmlns:a16="http://schemas.microsoft.com/office/drawing/2014/main" val="20001"/>
                    </a:ext>
                  </a:extLst>
                </a:gridCol>
                <a:gridCol w="1574800">
                  <a:extLst>
                    <a:ext uri="{9D8B030D-6E8A-4147-A177-3AD203B41FA5}">
                      <a16:colId xmlns:a16="http://schemas.microsoft.com/office/drawing/2014/main" val="20002"/>
                    </a:ext>
                  </a:extLst>
                </a:gridCol>
              </a:tblGrid>
              <a:tr h="640080">
                <a:tc>
                  <a:txBody>
                    <a:bodyPr/>
                    <a:lstStyle/>
                    <a:p>
                      <a:pPr marL="393700">
                        <a:lnSpc>
                          <a:spcPct val="100000"/>
                        </a:lnSpc>
                        <a:spcBef>
                          <a:spcPts val="325"/>
                        </a:spcBef>
                      </a:pPr>
                      <a:r>
                        <a:rPr sz="1800" b="1" spc="195" dirty="0">
                          <a:solidFill>
                            <a:srgbClr val="252525"/>
                          </a:solidFill>
                          <a:latin typeface="Cambria"/>
                          <a:cs typeface="Cambria"/>
                        </a:rPr>
                        <a:t>ISITMA</a:t>
                      </a:r>
                      <a:endParaRPr sz="1800">
                        <a:latin typeface="Cambria"/>
                        <a:cs typeface="Cambria"/>
                      </a:endParaRPr>
                    </a:p>
                    <a:p>
                      <a:pPr marL="317500">
                        <a:lnSpc>
                          <a:spcPct val="100000"/>
                        </a:lnSpc>
                      </a:pPr>
                      <a:r>
                        <a:rPr sz="1800" b="1" spc="229" dirty="0">
                          <a:solidFill>
                            <a:srgbClr val="252525"/>
                          </a:solidFill>
                          <a:latin typeface="Cambria"/>
                          <a:cs typeface="Cambria"/>
                        </a:rPr>
                        <a:t>SİSTEMİ</a:t>
                      </a:r>
                      <a:endParaRPr sz="1800">
                        <a:latin typeface="Cambria"/>
                        <a:cs typeface="Cambria"/>
                      </a:endParaRPr>
                    </a:p>
                  </a:txBody>
                  <a:tcPr marL="0" marR="0" marT="41275" marB="0">
                    <a:lnL w="12700">
                      <a:solidFill>
                        <a:srgbClr val="777B84"/>
                      </a:solidFill>
                      <a:prstDash val="solid"/>
                    </a:lnL>
                    <a:lnR w="12700">
                      <a:solidFill>
                        <a:srgbClr val="777B84"/>
                      </a:solidFill>
                      <a:prstDash val="solid"/>
                    </a:lnR>
                    <a:lnT w="12700">
                      <a:solidFill>
                        <a:srgbClr val="777B84"/>
                      </a:solidFill>
                      <a:prstDash val="solid"/>
                    </a:lnT>
                    <a:lnB w="12700">
                      <a:solidFill>
                        <a:srgbClr val="777B84"/>
                      </a:solidFill>
                      <a:prstDash val="solid"/>
                    </a:lnB>
                    <a:solidFill>
                      <a:srgbClr val="EBEBEC"/>
                    </a:solidFill>
                  </a:tcPr>
                </a:tc>
                <a:tc>
                  <a:txBody>
                    <a:bodyPr/>
                    <a:lstStyle/>
                    <a:p>
                      <a:pPr marL="594995">
                        <a:lnSpc>
                          <a:spcPct val="100000"/>
                        </a:lnSpc>
                        <a:spcBef>
                          <a:spcPts val="325"/>
                        </a:spcBef>
                      </a:pPr>
                      <a:r>
                        <a:rPr sz="1800" b="1" spc="320" dirty="0">
                          <a:solidFill>
                            <a:srgbClr val="252525"/>
                          </a:solidFill>
                          <a:latin typeface="Cambria"/>
                          <a:cs typeface="Cambria"/>
                        </a:rPr>
                        <a:t>ENERJİ</a:t>
                      </a:r>
                      <a:endParaRPr sz="1800">
                        <a:latin typeface="Cambria"/>
                        <a:cs typeface="Cambria"/>
                      </a:endParaRPr>
                    </a:p>
                    <a:p>
                      <a:pPr marL="546735">
                        <a:lnSpc>
                          <a:spcPct val="100000"/>
                        </a:lnSpc>
                      </a:pPr>
                      <a:r>
                        <a:rPr sz="1800" b="1" spc="229" dirty="0">
                          <a:solidFill>
                            <a:srgbClr val="252525"/>
                          </a:solidFill>
                          <a:latin typeface="Cambria"/>
                          <a:cs typeface="Cambria"/>
                        </a:rPr>
                        <a:t>SİSTEMİ</a:t>
                      </a:r>
                      <a:endParaRPr sz="1800">
                        <a:latin typeface="Cambria"/>
                        <a:cs typeface="Cambria"/>
                      </a:endParaRPr>
                    </a:p>
                  </a:txBody>
                  <a:tcPr marL="0" marR="0" marT="41275" marB="0">
                    <a:lnL w="12700">
                      <a:solidFill>
                        <a:srgbClr val="777B84"/>
                      </a:solidFill>
                      <a:prstDash val="solid"/>
                    </a:lnL>
                    <a:lnR w="12700">
                      <a:solidFill>
                        <a:srgbClr val="777B84"/>
                      </a:solidFill>
                      <a:prstDash val="solid"/>
                    </a:lnR>
                    <a:lnT w="12700">
                      <a:solidFill>
                        <a:srgbClr val="777B84"/>
                      </a:solidFill>
                      <a:prstDash val="solid"/>
                    </a:lnT>
                    <a:lnB w="12700">
                      <a:solidFill>
                        <a:srgbClr val="777B84"/>
                      </a:solidFill>
                      <a:prstDash val="solid"/>
                    </a:lnB>
                    <a:solidFill>
                      <a:srgbClr val="EBEBEC"/>
                    </a:solidFill>
                  </a:tcPr>
                </a:tc>
                <a:tc rowSpan="2">
                  <a:txBody>
                    <a:bodyPr/>
                    <a:lstStyle/>
                    <a:p>
                      <a:pPr>
                        <a:lnSpc>
                          <a:spcPct val="100000"/>
                        </a:lnSpc>
                        <a:spcBef>
                          <a:spcPts val="15"/>
                        </a:spcBef>
                      </a:pPr>
                      <a:endParaRPr sz="2150">
                        <a:latin typeface="Times New Roman"/>
                        <a:cs typeface="Times New Roman"/>
                      </a:endParaRPr>
                    </a:p>
                    <a:p>
                      <a:pPr marL="2540" algn="ctr">
                        <a:lnSpc>
                          <a:spcPct val="100000"/>
                        </a:lnSpc>
                      </a:pPr>
                      <a:r>
                        <a:rPr sz="1800" b="1" spc="275" dirty="0">
                          <a:solidFill>
                            <a:srgbClr val="252525"/>
                          </a:solidFill>
                          <a:latin typeface="Cambria"/>
                          <a:cs typeface="Cambria"/>
                        </a:rPr>
                        <a:t>SU</a:t>
                      </a:r>
                      <a:endParaRPr sz="1800">
                        <a:latin typeface="Cambria"/>
                        <a:cs typeface="Cambria"/>
                      </a:endParaRPr>
                    </a:p>
                    <a:p>
                      <a:pPr marL="1905" algn="ctr">
                        <a:lnSpc>
                          <a:spcPct val="100000"/>
                        </a:lnSpc>
                        <a:spcBef>
                          <a:spcPts val="5"/>
                        </a:spcBef>
                      </a:pPr>
                      <a:r>
                        <a:rPr sz="1800" b="1" spc="229" dirty="0">
                          <a:solidFill>
                            <a:srgbClr val="252525"/>
                          </a:solidFill>
                          <a:latin typeface="Cambria"/>
                          <a:cs typeface="Cambria"/>
                        </a:rPr>
                        <a:t>SİSTEMİ</a:t>
                      </a:r>
                      <a:endParaRPr sz="1800">
                        <a:latin typeface="Cambria"/>
                        <a:cs typeface="Cambria"/>
                      </a:endParaRPr>
                    </a:p>
                  </a:txBody>
                  <a:tcPr marL="0" marR="0" marT="1905" marB="0">
                    <a:lnL w="12700">
                      <a:solidFill>
                        <a:srgbClr val="777B84"/>
                      </a:solidFill>
                      <a:prstDash val="solid"/>
                    </a:lnL>
                    <a:lnR w="12700">
                      <a:solidFill>
                        <a:srgbClr val="777B84"/>
                      </a:solidFill>
                      <a:prstDash val="solid"/>
                    </a:lnR>
                    <a:lnT w="12700">
                      <a:solidFill>
                        <a:srgbClr val="777B84"/>
                      </a:solidFill>
                      <a:prstDash val="solid"/>
                    </a:lnT>
                    <a:lnB w="12700">
                      <a:solidFill>
                        <a:srgbClr val="777B84"/>
                      </a:solidFill>
                      <a:prstDash val="solid"/>
                    </a:lnB>
                    <a:solidFill>
                      <a:srgbClr val="EBEBEC"/>
                    </a:solidFill>
                  </a:tcPr>
                </a:tc>
                <a:extLst>
                  <a:ext uri="{0D108BD9-81ED-4DB2-BD59-A6C34878D82A}">
                    <a16:rowId xmlns:a16="http://schemas.microsoft.com/office/drawing/2014/main" val="10000"/>
                  </a:ext>
                </a:extLst>
              </a:tr>
              <a:tr h="839469">
                <a:tc>
                  <a:txBody>
                    <a:bodyPr/>
                    <a:lstStyle/>
                    <a:p>
                      <a:pPr marL="351155" marR="194945" indent="-149860">
                        <a:lnSpc>
                          <a:spcPts val="2150"/>
                        </a:lnSpc>
                        <a:spcBef>
                          <a:spcPts val="420"/>
                        </a:spcBef>
                      </a:pPr>
                      <a:r>
                        <a:rPr sz="1800" dirty="0">
                          <a:solidFill>
                            <a:srgbClr val="252525"/>
                          </a:solidFill>
                          <a:latin typeface="Cambria"/>
                          <a:cs typeface="Cambria"/>
                        </a:rPr>
                        <a:t>GÜV</a:t>
                      </a:r>
                      <a:r>
                        <a:rPr sz="1800" spc="-10" dirty="0">
                          <a:solidFill>
                            <a:srgbClr val="252525"/>
                          </a:solidFill>
                          <a:latin typeface="Cambria"/>
                          <a:cs typeface="Cambria"/>
                        </a:rPr>
                        <a:t>E</a:t>
                      </a:r>
                      <a:r>
                        <a:rPr sz="1800" dirty="0">
                          <a:solidFill>
                            <a:srgbClr val="252525"/>
                          </a:solidFill>
                          <a:latin typeface="Cambria"/>
                          <a:cs typeface="Cambria"/>
                        </a:rPr>
                        <a:t>NLİK  </a:t>
                      </a:r>
                      <a:r>
                        <a:rPr sz="1800" spc="195" dirty="0">
                          <a:solidFill>
                            <a:srgbClr val="252525"/>
                          </a:solidFill>
                          <a:latin typeface="Cambria"/>
                          <a:cs typeface="Cambria"/>
                        </a:rPr>
                        <a:t>SİSTEMİ</a:t>
                      </a:r>
                      <a:endParaRPr sz="1800">
                        <a:latin typeface="Cambria"/>
                        <a:cs typeface="Cambria"/>
                      </a:endParaRPr>
                    </a:p>
                  </a:txBody>
                  <a:tcPr marL="0" marR="0" marT="53340" marB="0">
                    <a:lnL w="12700">
                      <a:solidFill>
                        <a:srgbClr val="777B84"/>
                      </a:solidFill>
                      <a:prstDash val="solid"/>
                    </a:lnL>
                    <a:lnR w="12700">
                      <a:solidFill>
                        <a:srgbClr val="777B84"/>
                      </a:solidFill>
                      <a:prstDash val="solid"/>
                    </a:lnR>
                    <a:lnT w="12700">
                      <a:solidFill>
                        <a:srgbClr val="777B84"/>
                      </a:solidFill>
                      <a:prstDash val="solid"/>
                    </a:lnT>
                    <a:lnB w="12700">
                      <a:solidFill>
                        <a:srgbClr val="777B84"/>
                      </a:solidFill>
                      <a:prstDash val="solid"/>
                    </a:lnB>
                    <a:solidFill>
                      <a:srgbClr val="D5D6D9"/>
                    </a:solidFill>
                  </a:tcPr>
                </a:tc>
                <a:tc>
                  <a:txBody>
                    <a:bodyPr/>
                    <a:lstStyle/>
                    <a:p>
                      <a:pPr marL="1270" algn="ctr">
                        <a:lnSpc>
                          <a:spcPts val="2155"/>
                        </a:lnSpc>
                        <a:spcBef>
                          <a:spcPts val="340"/>
                        </a:spcBef>
                      </a:pPr>
                      <a:r>
                        <a:rPr sz="1800" spc="195" dirty="0">
                          <a:solidFill>
                            <a:srgbClr val="252525"/>
                          </a:solidFill>
                          <a:latin typeface="Cambria"/>
                          <a:cs typeface="Cambria"/>
                        </a:rPr>
                        <a:t>AYDINLATMA</a:t>
                      </a:r>
                      <a:endParaRPr sz="1800">
                        <a:latin typeface="Cambria"/>
                        <a:cs typeface="Cambria"/>
                      </a:endParaRPr>
                    </a:p>
                    <a:p>
                      <a:pPr marL="1270" algn="ctr">
                        <a:lnSpc>
                          <a:spcPts val="2155"/>
                        </a:lnSpc>
                      </a:pPr>
                      <a:r>
                        <a:rPr sz="1800" spc="204" dirty="0">
                          <a:solidFill>
                            <a:srgbClr val="252525"/>
                          </a:solidFill>
                          <a:latin typeface="Cambria"/>
                          <a:cs typeface="Cambria"/>
                        </a:rPr>
                        <a:t>SİSTEM</a:t>
                      </a:r>
                      <a:endParaRPr sz="1800">
                        <a:latin typeface="Cambria"/>
                        <a:cs typeface="Cambria"/>
                      </a:endParaRPr>
                    </a:p>
                  </a:txBody>
                  <a:tcPr marL="0" marR="0" marT="43180" marB="0">
                    <a:lnL w="12700">
                      <a:solidFill>
                        <a:srgbClr val="777B84"/>
                      </a:solidFill>
                      <a:prstDash val="solid"/>
                    </a:lnL>
                    <a:lnR w="12700">
                      <a:solidFill>
                        <a:srgbClr val="777B84"/>
                      </a:solidFill>
                      <a:prstDash val="solid"/>
                    </a:lnR>
                    <a:lnT w="12700">
                      <a:solidFill>
                        <a:srgbClr val="777B84"/>
                      </a:solidFill>
                      <a:prstDash val="solid"/>
                    </a:lnT>
                    <a:lnB w="12700">
                      <a:solidFill>
                        <a:srgbClr val="777B84"/>
                      </a:solidFill>
                      <a:prstDash val="solid"/>
                    </a:lnB>
                    <a:solidFill>
                      <a:srgbClr val="D5D6D9"/>
                    </a:solidFill>
                  </a:tcPr>
                </a:tc>
                <a:tc vMerge="1">
                  <a:txBody>
                    <a:bodyPr/>
                    <a:lstStyle/>
                    <a:p>
                      <a:endParaRPr/>
                    </a:p>
                  </a:txBody>
                  <a:tcPr marL="0" marR="0" marT="1905" marB="0">
                    <a:lnL w="12700">
                      <a:solidFill>
                        <a:srgbClr val="777B84"/>
                      </a:solidFill>
                      <a:prstDash val="solid"/>
                    </a:lnL>
                    <a:lnR w="12700">
                      <a:solidFill>
                        <a:srgbClr val="777B84"/>
                      </a:solidFill>
                      <a:prstDash val="solid"/>
                    </a:lnR>
                    <a:lnT w="12700">
                      <a:solidFill>
                        <a:srgbClr val="777B84"/>
                      </a:solidFill>
                      <a:prstDash val="solid"/>
                    </a:lnT>
                    <a:lnB w="12700">
                      <a:solidFill>
                        <a:srgbClr val="777B84"/>
                      </a:solidFill>
                      <a:prstDash val="solid"/>
                    </a:lnB>
                    <a:solidFill>
                      <a:srgbClr val="EBEBEC"/>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2" name="Group 11">
            <a:extLst>
              <a:ext uri="{FF2B5EF4-FFF2-40B4-BE49-F238E27FC236}">
                <a16:creationId xmlns:a16="http://schemas.microsoft.com/office/drawing/2014/main" id="{514E1141-65DC-4F54-8399-7221AE6F83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4572000" cy="6858000"/>
            <a:chOff x="7467600" y="0"/>
            <a:chExt cx="4724400" cy="6858000"/>
          </a:xfrm>
        </p:grpSpPr>
        <p:sp>
          <p:nvSpPr>
            <p:cNvPr id="13" name="Rectangle 12">
              <a:extLst>
                <a:ext uri="{FF2B5EF4-FFF2-40B4-BE49-F238E27FC236}">
                  <a16:creationId xmlns:a16="http://schemas.microsoft.com/office/drawing/2014/main" id="{DD75B897-7127-4AAC-A078-70739204B5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BDCFF188-DB07-46AA-A2B3-71E936EABE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6" name="Freeform: Shape 15">
            <a:extLst>
              <a:ext uri="{FF2B5EF4-FFF2-40B4-BE49-F238E27FC236}">
                <a16:creationId xmlns:a16="http://schemas.microsoft.com/office/drawing/2014/main" id="{215A9370-15D3-4C30-8BA1-2059A74C9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27275"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8" name="Rectangle 17">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2900" y="990600"/>
            <a:ext cx="84582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object 2"/>
          <p:cNvSpPr txBox="1">
            <a:spLocks noGrp="1"/>
          </p:cNvSpPr>
          <p:nvPr>
            <p:ph type="title"/>
          </p:nvPr>
        </p:nvSpPr>
        <p:spPr>
          <a:xfrm>
            <a:off x="857250" y="1676400"/>
            <a:ext cx="2686050" cy="1216153"/>
          </a:xfrm>
          <a:prstGeom prst="rect">
            <a:avLst/>
          </a:prstGeom>
        </p:spPr>
        <p:txBody>
          <a:bodyPr vert="horz" lIns="91440" tIns="45720" rIns="91440" bIns="45720" rtlCol="0" anchor="t">
            <a:normAutofit/>
          </a:bodyPr>
          <a:lstStyle/>
          <a:p>
            <a:pPr marL="12700" defTabSz="914400"/>
            <a:r>
              <a:rPr lang="en-US" sz="3000" kern="1200" spc="315">
                <a:solidFill>
                  <a:schemeClr val="tx1"/>
                </a:solidFill>
                <a:latin typeface="+mj-lt"/>
                <a:ea typeface="+mj-ea"/>
                <a:cs typeface="+mj-cs"/>
              </a:rPr>
              <a:t>SİSTEM</a:t>
            </a:r>
            <a:r>
              <a:rPr lang="en-US" sz="3000" kern="1200" spc="65">
                <a:solidFill>
                  <a:schemeClr val="tx1"/>
                </a:solidFill>
                <a:latin typeface="+mj-lt"/>
                <a:ea typeface="+mj-ea"/>
                <a:cs typeface="+mj-cs"/>
              </a:rPr>
              <a:t> </a:t>
            </a:r>
            <a:r>
              <a:rPr lang="en-US" sz="3000" kern="1200" spc="300">
                <a:solidFill>
                  <a:schemeClr val="tx1"/>
                </a:solidFill>
                <a:latin typeface="+mj-lt"/>
                <a:ea typeface="+mj-ea"/>
                <a:cs typeface="+mj-cs"/>
              </a:rPr>
              <a:t>HİYERARŞİSİ</a:t>
            </a:r>
            <a:endParaRPr lang="en-US" sz="3000" kern="1200">
              <a:solidFill>
                <a:schemeClr val="tx1"/>
              </a:solidFill>
              <a:latin typeface="+mj-lt"/>
              <a:ea typeface="+mj-ea"/>
              <a:cs typeface="+mj-cs"/>
            </a:endParaRPr>
          </a:p>
        </p:txBody>
      </p:sp>
      <p:sp>
        <p:nvSpPr>
          <p:cNvPr id="3" name="object 3"/>
          <p:cNvSpPr txBox="1"/>
          <p:nvPr/>
        </p:nvSpPr>
        <p:spPr>
          <a:xfrm>
            <a:off x="857250" y="3429000"/>
            <a:ext cx="2686050" cy="1752599"/>
          </a:xfrm>
          <a:prstGeom prst="rect">
            <a:avLst/>
          </a:prstGeom>
        </p:spPr>
        <p:txBody>
          <a:bodyPr vert="horz" lIns="91440" tIns="45720" rIns="91440" bIns="45720" rtlCol="0">
            <a:normAutofit/>
          </a:bodyPr>
          <a:lstStyle/>
          <a:p>
            <a:pPr marL="12700" marR="5080" indent="-228600">
              <a:lnSpc>
                <a:spcPct val="90000"/>
              </a:lnSpc>
              <a:spcBef>
                <a:spcPts val="100"/>
              </a:spcBef>
              <a:buFont typeface="Arial" panose="020B0604020202020204" pitchFamily="34" charset="0"/>
              <a:buChar char="•"/>
            </a:pPr>
            <a:r>
              <a:rPr lang="en-US" sz="1600" spc="165">
                <a:solidFill>
                  <a:schemeClr val="tx1">
                    <a:alpha val="55000"/>
                  </a:schemeClr>
                </a:solidFill>
              </a:rPr>
              <a:t>Var</a:t>
            </a:r>
            <a:r>
              <a:rPr lang="en-US" sz="1600" spc="150">
                <a:solidFill>
                  <a:schemeClr val="tx1">
                    <a:alpha val="55000"/>
                  </a:schemeClr>
                </a:solidFill>
              </a:rPr>
              <a:t> </a:t>
            </a:r>
            <a:r>
              <a:rPr lang="en-US" sz="1600" spc="80">
                <a:solidFill>
                  <a:schemeClr val="tx1">
                    <a:alpha val="55000"/>
                  </a:schemeClr>
                </a:solidFill>
              </a:rPr>
              <a:t>olan</a:t>
            </a:r>
            <a:r>
              <a:rPr lang="en-US" sz="1600" spc="130">
                <a:solidFill>
                  <a:schemeClr val="tx1">
                    <a:alpha val="55000"/>
                  </a:schemeClr>
                </a:solidFill>
              </a:rPr>
              <a:t> </a:t>
            </a:r>
            <a:r>
              <a:rPr lang="en-US" sz="1600" spc="125">
                <a:solidFill>
                  <a:schemeClr val="tx1">
                    <a:alpha val="55000"/>
                  </a:schemeClr>
                </a:solidFill>
              </a:rPr>
              <a:t>tüm</a:t>
            </a:r>
            <a:r>
              <a:rPr lang="en-US" sz="1600" spc="140">
                <a:solidFill>
                  <a:schemeClr val="tx1">
                    <a:alpha val="55000"/>
                  </a:schemeClr>
                </a:solidFill>
              </a:rPr>
              <a:t> </a:t>
            </a:r>
            <a:r>
              <a:rPr lang="en-US" sz="1600" spc="80">
                <a:solidFill>
                  <a:schemeClr val="tx1">
                    <a:alpha val="55000"/>
                  </a:schemeClr>
                </a:solidFill>
              </a:rPr>
              <a:t>sistemleri</a:t>
            </a:r>
            <a:r>
              <a:rPr lang="en-US" sz="1600" spc="120">
                <a:solidFill>
                  <a:schemeClr val="tx1">
                    <a:alpha val="55000"/>
                  </a:schemeClr>
                </a:solidFill>
              </a:rPr>
              <a:t> </a:t>
            </a:r>
            <a:r>
              <a:rPr lang="en-US" sz="1600" spc="90">
                <a:solidFill>
                  <a:schemeClr val="tx1">
                    <a:alpha val="55000"/>
                  </a:schemeClr>
                </a:solidFill>
              </a:rPr>
              <a:t>barındıran</a:t>
            </a:r>
            <a:r>
              <a:rPr lang="en-US" sz="1600" spc="114">
                <a:solidFill>
                  <a:schemeClr val="tx1">
                    <a:alpha val="55000"/>
                  </a:schemeClr>
                </a:solidFill>
              </a:rPr>
              <a:t> </a:t>
            </a:r>
            <a:r>
              <a:rPr lang="en-US" sz="1600" spc="50">
                <a:solidFill>
                  <a:schemeClr val="tx1">
                    <a:alpha val="55000"/>
                  </a:schemeClr>
                </a:solidFill>
              </a:rPr>
              <a:t>ve</a:t>
            </a:r>
            <a:r>
              <a:rPr lang="en-US" sz="1600" spc="140">
                <a:solidFill>
                  <a:schemeClr val="tx1">
                    <a:alpha val="55000"/>
                  </a:schemeClr>
                </a:solidFill>
              </a:rPr>
              <a:t> </a:t>
            </a:r>
            <a:r>
              <a:rPr lang="en-US" sz="1600" spc="95">
                <a:solidFill>
                  <a:schemeClr val="tx1">
                    <a:alpha val="55000"/>
                  </a:schemeClr>
                </a:solidFill>
              </a:rPr>
              <a:t>piramit</a:t>
            </a:r>
            <a:r>
              <a:rPr lang="en-US" sz="1600" spc="135">
                <a:solidFill>
                  <a:schemeClr val="tx1">
                    <a:alpha val="55000"/>
                  </a:schemeClr>
                </a:solidFill>
              </a:rPr>
              <a:t> </a:t>
            </a:r>
            <a:r>
              <a:rPr lang="en-US" sz="1600" spc="80">
                <a:solidFill>
                  <a:schemeClr val="tx1">
                    <a:alpha val="55000"/>
                  </a:schemeClr>
                </a:solidFill>
              </a:rPr>
              <a:t>şeklinde </a:t>
            </a:r>
            <a:r>
              <a:rPr lang="en-US" sz="1600" spc="-515">
                <a:solidFill>
                  <a:schemeClr val="tx1">
                    <a:alpha val="55000"/>
                  </a:schemeClr>
                </a:solidFill>
              </a:rPr>
              <a:t> </a:t>
            </a:r>
            <a:r>
              <a:rPr lang="en-US" sz="1600" spc="55">
                <a:solidFill>
                  <a:schemeClr val="tx1">
                    <a:alpha val="55000"/>
                  </a:schemeClr>
                </a:solidFill>
              </a:rPr>
              <a:t>gösterebilecek</a:t>
            </a:r>
            <a:r>
              <a:rPr lang="en-US" sz="1600" spc="125">
                <a:solidFill>
                  <a:schemeClr val="tx1">
                    <a:alpha val="55000"/>
                  </a:schemeClr>
                </a:solidFill>
              </a:rPr>
              <a:t> </a:t>
            </a:r>
            <a:r>
              <a:rPr lang="en-US" sz="1600" spc="55">
                <a:solidFill>
                  <a:schemeClr val="tx1">
                    <a:alpha val="55000"/>
                  </a:schemeClr>
                </a:solidFill>
              </a:rPr>
              <a:t>bir</a:t>
            </a:r>
            <a:r>
              <a:rPr lang="en-US" sz="1600" spc="120">
                <a:solidFill>
                  <a:schemeClr val="tx1">
                    <a:alpha val="55000"/>
                  </a:schemeClr>
                </a:solidFill>
              </a:rPr>
              <a:t> </a:t>
            </a:r>
            <a:r>
              <a:rPr lang="en-US" sz="1600" spc="80">
                <a:solidFill>
                  <a:schemeClr val="tx1">
                    <a:alpha val="55000"/>
                  </a:schemeClr>
                </a:solidFill>
              </a:rPr>
              <a:t>sistemler</a:t>
            </a:r>
            <a:r>
              <a:rPr lang="en-US" sz="1600" spc="125">
                <a:solidFill>
                  <a:schemeClr val="tx1">
                    <a:alpha val="55000"/>
                  </a:schemeClr>
                </a:solidFill>
              </a:rPr>
              <a:t> </a:t>
            </a:r>
            <a:r>
              <a:rPr lang="en-US" sz="1600" spc="85">
                <a:solidFill>
                  <a:schemeClr val="tx1">
                    <a:alpha val="55000"/>
                  </a:schemeClr>
                </a:solidFill>
              </a:rPr>
              <a:t>hiyerarşisinden</a:t>
            </a:r>
            <a:r>
              <a:rPr lang="en-US" sz="1600" spc="100">
                <a:solidFill>
                  <a:schemeClr val="tx1">
                    <a:alpha val="55000"/>
                  </a:schemeClr>
                </a:solidFill>
              </a:rPr>
              <a:t> </a:t>
            </a:r>
            <a:r>
              <a:rPr lang="en-US" sz="1600" spc="20">
                <a:solidFill>
                  <a:schemeClr val="tx1">
                    <a:alpha val="55000"/>
                  </a:schemeClr>
                </a:solidFill>
              </a:rPr>
              <a:t>söz</a:t>
            </a:r>
            <a:r>
              <a:rPr lang="en-US" sz="1600" spc="140">
                <a:solidFill>
                  <a:schemeClr val="tx1">
                    <a:alpha val="55000"/>
                  </a:schemeClr>
                </a:solidFill>
              </a:rPr>
              <a:t> </a:t>
            </a:r>
            <a:r>
              <a:rPr lang="en-US" sz="1600" spc="95">
                <a:solidFill>
                  <a:schemeClr val="tx1">
                    <a:alpha val="55000"/>
                  </a:schemeClr>
                </a:solidFill>
              </a:rPr>
              <a:t>etmek</a:t>
            </a:r>
            <a:endParaRPr lang="en-US" sz="1600">
              <a:solidFill>
                <a:schemeClr val="tx1">
                  <a:alpha val="55000"/>
                </a:schemeClr>
              </a:solidFill>
            </a:endParaRPr>
          </a:p>
          <a:p>
            <a:pPr marL="12700" indent="-228600">
              <a:lnSpc>
                <a:spcPct val="90000"/>
              </a:lnSpc>
              <a:spcBef>
                <a:spcPts val="600"/>
              </a:spcBef>
              <a:buFont typeface="Arial" panose="020B0604020202020204" pitchFamily="34" charset="0"/>
              <a:buChar char="•"/>
            </a:pPr>
            <a:r>
              <a:rPr lang="en-US" sz="1600" spc="125">
                <a:solidFill>
                  <a:schemeClr val="tx1">
                    <a:alpha val="55000"/>
                  </a:schemeClr>
                </a:solidFill>
              </a:rPr>
              <a:t>mümkündür.</a:t>
            </a:r>
            <a:endParaRPr lang="en-US" sz="1600">
              <a:solidFill>
                <a:schemeClr val="tx1">
                  <a:alpha val="55000"/>
                </a:schemeClr>
              </a:solidFill>
            </a:endParaRPr>
          </a:p>
        </p:txBody>
      </p:sp>
      <p:pic>
        <p:nvPicPr>
          <p:cNvPr id="4" name="object 4"/>
          <p:cNvPicPr/>
          <p:nvPr/>
        </p:nvPicPr>
        <p:blipFill>
          <a:blip r:embed="rId2" cstate="print"/>
          <a:stretch>
            <a:fillRect/>
          </a:stretch>
        </p:blipFill>
        <p:spPr>
          <a:xfrm>
            <a:off x="4057651" y="1906653"/>
            <a:ext cx="4400549" cy="3655947"/>
          </a:xfrm>
          <a:prstGeom prst="rect">
            <a:avLst/>
          </a:prstGeom>
        </p:spPr>
      </p:pic>
      <p:sp>
        <p:nvSpPr>
          <p:cNvPr id="5" name="object 5"/>
          <p:cNvSpPr txBox="1">
            <a:spLocks noGrp="1"/>
          </p:cNvSpPr>
          <p:nvPr>
            <p:ph type="sldNum" sz="quarter" idx="12"/>
          </p:nvPr>
        </p:nvSpPr>
        <p:spPr>
          <a:xfrm>
            <a:off x="8286750" y="6400800"/>
            <a:ext cx="514350" cy="457200"/>
          </a:xfrm>
          <a:prstGeom prst="rect">
            <a:avLst/>
          </a:prstGeom>
        </p:spPr>
        <p:txBody>
          <a:bodyPr vert="horz" lIns="91440" tIns="45720" rIns="91440" bIns="45720" rtlCol="0" anchor="ctr">
            <a:normAutofit/>
          </a:bodyPr>
          <a:lstStyle/>
          <a:p>
            <a:pPr>
              <a:spcAft>
                <a:spcPts val="600"/>
              </a:spcAft>
            </a:pPr>
            <a:fld id="{81D60167-4931-47E6-BA6A-407CBD079E47}" type="slidenum">
              <a:rPr lang="en-US">
                <a:solidFill>
                  <a:srgbClr val="000000">
                    <a:alpha val="70000"/>
                  </a:srgbClr>
                </a:solidFill>
              </a:rPr>
              <a:pPr>
                <a:spcAft>
                  <a:spcPts val="600"/>
                </a:spcAft>
              </a:pPr>
              <a:t>34</a:t>
            </a:fld>
            <a:endParaRPr lang="en-US">
              <a:solidFill>
                <a:srgbClr val="000000">
                  <a:alpha val="70000"/>
                </a:srgbClr>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22" name="Group 21">
            <a:extLst>
              <a:ext uri="{FF2B5EF4-FFF2-40B4-BE49-F238E27FC236}">
                <a16:creationId xmlns:a16="http://schemas.microsoft.com/office/drawing/2014/main" id="{D8C3AFD7-4CCE-484E-84C6-80FB3E3E2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0700" y="0"/>
            <a:ext cx="3543300" cy="6858000"/>
            <a:chOff x="7467600" y="0"/>
            <a:chExt cx="4724400" cy="6858000"/>
          </a:xfrm>
        </p:grpSpPr>
        <p:sp>
          <p:nvSpPr>
            <p:cNvPr id="23" name="Rectangle 22">
              <a:extLst>
                <a:ext uri="{FF2B5EF4-FFF2-40B4-BE49-F238E27FC236}">
                  <a16:creationId xmlns:a16="http://schemas.microsoft.com/office/drawing/2014/main" id="{490C807E-560D-4B1E-8911-1B0B4631F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3CCC1DF5-83E7-46A1-8737-18B5AA0F14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6" name="Freeform: Shape 25">
            <a:extLst>
              <a:ext uri="{FF2B5EF4-FFF2-40B4-BE49-F238E27FC236}">
                <a16:creationId xmlns:a16="http://schemas.microsoft.com/office/drawing/2014/main" id="{02114E49-C077-4083-B5C1-6A6E70F4D9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00700" y="1"/>
            <a:ext cx="3543300" cy="6857999"/>
          </a:xfrm>
          <a:custGeom>
            <a:avLst/>
            <a:gdLst>
              <a:gd name="connsiteX0" fmla="*/ 0 w 4724400"/>
              <a:gd name="connsiteY0" fmla="*/ 6805948 h 6857999"/>
              <a:gd name="connsiteX1" fmla="*/ 15600 w 4724400"/>
              <a:gd name="connsiteY1" fmla="*/ 6813099 h 6857999"/>
              <a:gd name="connsiteX2" fmla="*/ 117632 w 4724400"/>
              <a:gd name="connsiteY2" fmla="*/ 6850060 h 6857999"/>
              <a:gd name="connsiteX3" fmla="*/ 146175 w 4724400"/>
              <a:gd name="connsiteY3" fmla="*/ 6857998 h 6857999"/>
              <a:gd name="connsiteX4" fmla="*/ 54597 w 4724400"/>
              <a:gd name="connsiteY4" fmla="*/ 6857998 h 6857999"/>
              <a:gd name="connsiteX5" fmla="*/ 0 w 4724400"/>
              <a:gd name="connsiteY5" fmla="*/ 6831490 h 6857999"/>
              <a:gd name="connsiteX6" fmla="*/ 0 w 4724400"/>
              <a:gd name="connsiteY6" fmla="*/ 6736157 h 6857999"/>
              <a:gd name="connsiteX7" fmla="*/ 114811 w 4724400"/>
              <a:gd name="connsiteY7" fmla="*/ 6784122 h 6857999"/>
              <a:gd name="connsiteX8" fmla="*/ 138159 w 4724400"/>
              <a:gd name="connsiteY8" fmla="*/ 6793465 h 6857999"/>
              <a:gd name="connsiteX9" fmla="*/ 270310 w 4724400"/>
              <a:gd name="connsiteY9" fmla="*/ 6840638 h 6857999"/>
              <a:gd name="connsiteX10" fmla="*/ 358932 w 4724400"/>
              <a:gd name="connsiteY10" fmla="*/ 6857999 h 6857999"/>
              <a:gd name="connsiteX11" fmla="*/ 228496 w 4724400"/>
              <a:gd name="connsiteY11" fmla="*/ 6857999 h 6857999"/>
              <a:gd name="connsiteX12" fmla="*/ 126481 w 4724400"/>
              <a:gd name="connsiteY12" fmla="*/ 6821149 h 6857999"/>
              <a:gd name="connsiteX13" fmla="*/ 103134 w 4724400"/>
              <a:gd name="connsiteY13" fmla="*/ 6811799 h 6857999"/>
              <a:gd name="connsiteX14" fmla="*/ 0 w 4724400"/>
              <a:gd name="connsiteY14" fmla="*/ 6767913 h 6857999"/>
              <a:gd name="connsiteX15" fmla="*/ 2460543 w 4724400"/>
              <a:gd name="connsiteY15" fmla="*/ 6515312 h 6857999"/>
              <a:gd name="connsiteX16" fmla="*/ 2286201 w 4724400"/>
              <a:gd name="connsiteY16" fmla="*/ 6525103 h 6857999"/>
              <a:gd name="connsiteX17" fmla="*/ 2110427 w 4724400"/>
              <a:gd name="connsiteY17" fmla="*/ 6532104 h 6857999"/>
              <a:gd name="connsiteX18" fmla="*/ 1956742 w 4724400"/>
              <a:gd name="connsiteY18" fmla="*/ 6528403 h 6857999"/>
              <a:gd name="connsiteX19" fmla="*/ 1534307 w 4724400"/>
              <a:gd name="connsiteY19" fmla="*/ 6560369 h 6857999"/>
              <a:gd name="connsiteX20" fmla="*/ 1454538 w 4724400"/>
              <a:gd name="connsiteY20" fmla="*/ 6591702 h 6857999"/>
              <a:gd name="connsiteX21" fmla="*/ 1619950 w 4724400"/>
              <a:gd name="connsiteY21" fmla="*/ 6599765 h 6857999"/>
              <a:gd name="connsiteX22" fmla="*/ 2044875 w 4724400"/>
              <a:gd name="connsiteY22" fmla="*/ 6563693 h 6857999"/>
              <a:gd name="connsiteX23" fmla="*/ 2460543 w 4724400"/>
              <a:gd name="connsiteY23" fmla="*/ 6515312 h 6857999"/>
              <a:gd name="connsiteX24" fmla="*/ 1883620 w 4724400"/>
              <a:gd name="connsiteY24" fmla="*/ 6459370 h 6857999"/>
              <a:gd name="connsiteX25" fmla="*/ 1532156 w 4724400"/>
              <a:gd name="connsiteY25" fmla="*/ 6529929 h 6857999"/>
              <a:gd name="connsiteX26" fmla="*/ 1958230 w 4724400"/>
              <a:gd name="connsiteY26" fmla="*/ 6498517 h 6857999"/>
              <a:gd name="connsiteX27" fmla="*/ 2110707 w 4724400"/>
              <a:gd name="connsiteY27" fmla="*/ 6502035 h 6857999"/>
              <a:gd name="connsiteX28" fmla="*/ 2285171 w 4724400"/>
              <a:gd name="connsiteY28" fmla="*/ 6495471 h 6857999"/>
              <a:gd name="connsiteX29" fmla="*/ 2385179 w 4724400"/>
              <a:gd name="connsiteY29" fmla="*/ 6489665 h 6857999"/>
              <a:gd name="connsiteX30" fmla="*/ 2227262 w 4724400"/>
              <a:gd name="connsiteY30" fmla="*/ 6473140 h 6857999"/>
              <a:gd name="connsiteX31" fmla="*/ 1883620 w 4724400"/>
              <a:gd name="connsiteY31" fmla="*/ 6459370 h 6857999"/>
              <a:gd name="connsiteX32" fmla="*/ 1611255 w 4724400"/>
              <a:gd name="connsiteY32" fmla="*/ 5884754 h 6857999"/>
              <a:gd name="connsiteX33" fmla="*/ 1357588 w 4724400"/>
              <a:gd name="connsiteY33" fmla="*/ 6496752 h 6857999"/>
              <a:gd name="connsiteX34" fmla="*/ 1611255 w 4724400"/>
              <a:gd name="connsiteY34" fmla="*/ 5884754 h 6857999"/>
              <a:gd name="connsiteX35" fmla="*/ 1646205 w 4724400"/>
              <a:gd name="connsiteY35" fmla="*/ 5883072 h 6857999"/>
              <a:gd name="connsiteX36" fmla="*/ 1387600 w 4724400"/>
              <a:gd name="connsiteY36" fmla="*/ 6494950 h 6857999"/>
              <a:gd name="connsiteX37" fmla="*/ 1646205 w 4724400"/>
              <a:gd name="connsiteY37" fmla="*/ 5883072 h 6857999"/>
              <a:gd name="connsiteX38" fmla="*/ 0 w 4724400"/>
              <a:gd name="connsiteY38" fmla="*/ 5845526 h 6857999"/>
              <a:gd name="connsiteX39" fmla="*/ 23370 w 4724400"/>
              <a:gd name="connsiteY39" fmla="*/ 5869422 h 6857999"/>
              <a:gd name="connsiteX40" fmla="*/ 321428 w 4724400"/>
              <a:gd name="connsiteY40" fmla="*/ 6212316 h 6857999"/>
              <a:gd name="connsiteX41" fmla="*/ 626000 w 4724400"/>
              <a:gd name="connsiteY41" fmla="*/ 6710671 h 6857999"/>
              <a:gd name="connsiteX42" fmla="*/ 661825 w 4724400"/>
              <a:gd name="connsiteY42" fmla="*/ 6854298 h 6857999"/>
              <a:gd name="connsiteX43" fmla="*/ 663298 w 4724400"/>
              <a:gd name="connsiteY43" fmla="*/ 6857998 h 6857999"/>
              <a:gd name="connsiteX44" fmla="*/ 431765 w 4724400"/>
              <a:gd name="connsiteY44" fmla="*/ 6857998 h 6857999"/>
              <a:gd name="connsiteX45" fmla="*/ 293576 w 4724400"/>
              <a:gd name="connsiteY45" fmla="*/ 6816656 h 6857999"/>
              <a:gd name="connsiteX46" fmla="*/ 134480 w 4724400"/>
              <a:gd name="connsiteY46" fmla="*/ 6760867 h 6857999"/>
              <a:gd name="connsiteX47" fmla="*/ 0 w 4724400"/>
              <a:gd name="connsiteY47" fmla="*/ 6714215 h 6857999"/>
              <a:gd name="connsiteX48" fmla="*/ 0 w 4724400"/>
              <a:gd name="connsiteY48" fmla="*/ 6683873 h 6857999"/>
              <a:gd name="connsiteX49" fmla="*/ 143737 w 4724400"/>
              <a:gd name="connsiteY49" fmla="*/ 6732821 h 6857999"/>
              <a:gd name="connsiteX50" fmla="*/ 488162 w 4724400"/>
              <a:gd name="connsiteY50" fmla="*/ 6842006 h 6857999"/>
              <a:gd name="connsiteX51" fmla="*/ 44855 w 4724400"/>
              <a:gd name="connsiteY51" fmla="*/ 6674734 h 6857999"/>
              <a:gd name="connsiteX52" fmla="*/ 0 w 4724400"/>
              <a:gd name="connsiteY52" fmla="*/ 6668575 h 6857999"/>
              <a:gd name="connsiteX53" fmla="*/ 0 w 4724400"/>
              <a:gd name="connsiteY53" fmla="*/ 6628217 h 6857999"/>
              <a:gd name="connsiteX54" fmla="*/ 144942 w 4724400"/>
              <a:gd name="connsiteY54" fmla="*/ 6657611 h 6857999"/>
              <a:gd name="connsiteX55" fmla="*/ 312446 w 4724400"/>
              <a:gd name="connsiteY55" fmla="*/ 6711283 h 6857999"/>
              <a:gd name="connsiteX56" fmla="*/ 477357 w 4724400"/>
              <a:gd name="connsiteY56" fmla="*/ 6799347 h 6857999"/>
              <a:gd name="connsiteX57" fmla="*/ 134228 w 4724400"/>
              <a:gd name="connsiteY57" fmla="*/ 6503934 h 6857999"/>
              <a:gd name="connsiteX58" fmla="*/ 0 w 4724400"/>
              <a:gd name="connsiteY58" fmla="*/ 6334256 h 6857999"/>
              <a:gd name="connsiteX59" fmla="*/ 0 w 4724400"/>
              <a:gd name="connsiteY59" fmla="*/ 6221686 h 6857999"/>
              <a:gd name="connsiteX60" fmla="*/ 113296 w 4724400"/>
              <a:gd name="connsiteY60" fmla="*/ 6402069 h 6857999"/>
              <a:gd name="connsiteX61" fmla="*/ 523262 w 4724400"/>
              <a:gd name="connsiteY61" fmla="*/ 6807025 h 6857999"/>
              <a:gd name="connsiteX62" fmla="*/ 404364 w 4724400"/>
              <a:gd name="connsiteY62" fmla="*/ 6649139 h 6857999"/>
              <a:gd name="connsiteX63" fmla="*/ 392074 w 4724400"/>
              <a:gd name="connsiteY63" fmla="*/ 6636358 h 6857999"/>
              <a:gd name="connsiteX64" fmla="*/ 77450 w 4724400"/>
              <a:gd name="connsiteY64" fmla="*/ 6260110 h 6857999"/>
              <a:gd name="connsiteX65" fmla="*/ 0 w 4724400"/>
              <a:gd name="connsiteY65" fmla="*/ 6163634 h 6857999"/>
              <a:gd name="connsiteX66" fmla="*/ 0 w 4724400"/>
              <a:gd name="connsiteY66" fmla="*/ 6117703 h 6857999"/>
              <a:gd name="connsiteX67" fmla="*/ 99669 w 4724400"/>
              <a:gd name="connsiteY67" fmla="*/ 6240461 h 6857999"/>
              <a:gd name="connsiteX68" fmla="*/ 412670 w 4724400"/>
              <a:gd name="connsiteY68" fmla="*/ 6615176 h 6857999"/>
              <a:gd name="connsiteX69" fmla="*/ 424960 w 4724400"/>
              <a:gd name="connsiteY69" fmla="*/ 6627949 h 6857999"/>
              <a:gd name="connsiteX70" fmla="*/ 504043 w 4724400"/>
              <a:gd name="connsiteY70" fmla="*/ 6718236 h 6857999"/>
              <a:gd name="connsiteX71" fmla="*/ 251759 w 4724400"/>
              <a:gd name="connsiteY71" fmla="*/ 6299011 h 6857999"/>
              <a:gd name="connsiteX72" fmla="*/ 21191 w 4724400"/>
              <a:gd name="connsiteY72" fmla="*/ 6033111 h 6857999"/>
              <a:gd name="connsiteX73" fmla="*/ 0 w 4724400"/>
              <a:gd name="connsiteY73" fmla="*/ 6012219 h 6857999"/>
              <a:gd name="connsiteX74" fmla="*/ 0 w 4724400"/>
              <a:gd name="connsiteY74" fmla="*/ 5971257 h 6857999"/>
              <a:gd name="connsiteX75" fmla="*/ 41571 w 4724400"/>
              <a:gd name="connsiteY75" fmla="*/ 6012292 h 6857999"/>
              <a:gd name="connsiteX76" fmla="*/ 273883 w 4724400"/>
              <a:gd name="connsiteY76" fmla="*/ 6279980 h 6857999"/>
              <a:gd name="connsiteX77" fmla="*/ 541341 w 4724400"/>
              <a:gd name="connsiteY77" fmla="*/ 6733560 h 6857999"/>
              <a:gd name="connsiteX78" fmla="*/ 531634 w 4724400"/>
              <a:gd name="connsiteY78" fmla="*/ 6610993 h 6857999"/>
              <a:gd name="connsiteX79" fmla="*/ 247554 w 4724400"/>
              <a:gd name="connsiteY79" fmla="*/ 6197148 h 6857999"/>
              <a:gd name="connsiteX80" fmla="*/ 33651 w 4724400"/>
              <a:gd name="connsiteY80" fmla="*/ 5957901 h 6857999"/>
              <a:gd name="connsiteX81" fmla="*/ 0 w 4724400"/>
              <a:gd name="connsiteY81" fmla="*/ 5925131 h 6857999"/>
              <a:gd name="connsiteX82" fmla="*/ 1656340 w 4724400"/>
              <a:gd name="connsiteY82" fmla="*/ 5825040 h 6857999"/>
              <a:gd name="connsiteX83" fmla="*/ 1653246 w 4724400"/>
              <a:gd name="connsiteY83" fmla="*/ 5829053 h 6857999"/>
              <a:gd name="connsiteX84" fmla="*/ 1655667 w 4724400"/>
              <a:gd name="connsiteY84" fmla="*/ 5829425 h 6857999"/>
              <a:gd name="connsiteX85" fmla="*/ 2630124 w 4724400"/>
              <a:gd name="connsiteY85" fmla="*/ 5591852 h 6857999"/>
              <a:gd name="connsiteX86" fmla="*/ 2177648 w 4724400"/>
              <a:gd name="connsiteY86" fmla="*/ 5630119 h 6857999"/>
              <a:gd name="connsiteX87" fmla="*/ 2076258 w 4724400"/>
              <a:gd name="connsiteY87" fmla="*/ 5650510 h 6857999"/>
              <a:gd name="connsiteX88" fmla="*/ 2214048 w 4724400"/>
              <a:gd name="connsiteY88" fmla="*/ 5629828 h 6857999"/>
              <a:gd name="connsiteX89" fmla="*/ 3090246 w 4724400"/>
              <a:gd name="connsiteY89" fmla="*/ 5601337 h 6857999"/>
              <a:gd name="connsiteX90" fmla="*/ 2834104 w 4724400"/>
              <a:gd name="connsiteY90" fmla="*/ 5598847 h 6857999"/>
              <a:gd name="connsiteX91" fmla="*/ 2782953 w 4724400"/>
              <a:gd name="connsiteY91" fmla="*/ 5595539 h 6857999"/>
              <a:gd name="connsiteX92" fmla="*/ 2630124 w 4724400"/>
              <a:gd name="connsiteY92" fmla="*/ 5591852 h 6857999"/>
              <a:gd name="connsiteX93" fmla="*/ 2751064 w 4724400"/>
              <a:gd name="connsiteY93" fmla="*/ 5525300 h 6857999"/>
              <a:gd name="connsiteX94" fmla="*/ 2618554 w 4724400"/>
              <a:gd name="connsiteY94" fmla="*/ 5525937 h 6857999"/>
              <a:gd name="connsiteX95" fmla="*/ 2311014 w 4724400"/>
              <a:gd name="connsiteY95" fmla="*/ 5550189 h 6857999"/>
              <a:gd name="connsiteX96" fmla="*/ 2134103 w 4724400"/>
              <a:gd name="connsiteY96" fmla="*/ 5605852 h 6857999"/>
              <a:gd name="connsiteX97" fmla="*/ 2174084 w 4724400"/>
              <a:gd name="connsiteY97" fmla="*/ 5600203 h 6857999"/>
              <a:gd name="connsiteX98" fmla="*/ 2785199 w 4724400"/>
              <a:gd name="connsiteY98" fmla="*/ 5564971 h 6857999"/>
              <a:gd name="connsiteX99" fmla="*/ 2836697 w 4724400"/>
              <a:gd name="connsiteY99" fmla="*/ 5568822 h 6857999"/>
              <a:gd name="connsiteX100" fmla="*/ 3066345 w 4724400"/>
              <a:gd name="connsiteY100" fmla="*/ 5573703 h 6857999"/>
              <a:gd name="connsiteX101" fmla="*/ 2978461 w 4724400"/>
              <a:gd name="connsiteY101" fmla="*/ 5555562 h 6857999"/>
              <a:gd name="connsiteX102" fmla="*/ 2893277 w 4724400"/>
              <a:gd name="connsiteY102" fmla="*/ 5538004 h 6857999"/>
              <a:gd name="connsiteX103" fmla="*/ 2751064 w 4724400"/>
              <a:gd name="connsiteY103" fmla="*/ 5525300 h 6857999"/>
              <a:gd name="connsiteX104" fmla="*/ 2636807 w 4724400"/>
              <a:gd name="connsiteY104" fmla="*/ 5458317 h 6857999"/>
              <a:gd name="connsiteX105" fmla="*/ 2236775 w 4724400"/>
              <a:gd name="connsiteY105" fmla="*/ 5536349 h 6857999"/>
              <a:gd name="connsiteX106" fmla="*/ 2306204 w 4724400"/>
              <a:gd name="connsiteY106" fmla="*/ 5519543 h 6857999"/>
              <a:gd name="connsiteX107" fmla="*/ 2619005 w 4724400"/>
              <a:gd name="connsiteY107" fmla="*/ 5494992 h 6857999"/>
              <a:gd name="connsiteX108" fmla="*/ 2899676 w 4724400"/>
              <a:gd name="connsiteY108" fmla="*/ 5507848 h 6857999"/>
              <a:gd name="connsiteX109" fmla="*/ 2986662 w 4724400"/>
              <a:gd name="connsiteY109" fmla="*/ 5525798 h 6857999"/>
              <a:gd name="connsiteX110" fmla="*/ 3101623 w 4724400"/>
              <a:gd name="connsiteY110" fmla="*/ 5547311 h 6857999"/>
              <a:gd name="connsiteX111" fmla="*/ 2636807 w 4724400"/>
              <a:gd name="connsiteY111" fmla="*/ 5458317 h 6857999"/>
              <a:gd name="connsiteX112" fmla="*/ 0 w 4724400"/>
              <a:gd name="connsiteY112" fmla="*/ 5142496 h 6857999"/>
              <a:gd name="connsiteX113" fmla="*/ 127996 w 4724400"/>
              <a:gd name="connsiteY113" fmla="*/ 5201004 h 6857999"/>
              <a:gd name="connsiteX114" fmla="*/ 661087 w 4724400"/>
              <a:gd name="connsiteY114" fmla="*/ 5790959 h 6857999"/>
              <a:gd name="connsiteX115" fmla="*/ 1029402 w 4724400"/>
              <a:gd name="connsiteY115" fmla="*/ 6204913 h 6857999"/>
              <a:gd name="connsiteX116" fmla="*/ 1046692 w 4724400"/>
              <a:gd name="connsiteY116" fmla="*/ 6015372 h 6857999"/>
              <a:gd name="connsiteX117" fmla="*/ 1024238 w 4724400"/>
              <a:gd name="connsiteY117" fmla="*/ 5336275 h 6857999"/>
              <a:gd name="connsiteX118" fmla="*/ 1138131 w 4724400"/>
              <a:gd name="connsiteY118" fmla="*/ 5600804 h 6857999"/>
              <a:gd name="connsiteX119" fmla="*/ 1127280 w 4724400"/>
              <a:gd name="connsiteY119" fmla="*/ 6039262 h 6857999"/>
              <a:gd name="connsiteX120" fmla="*/ 1026642 w 4724400"/>
              <a:gd name="connsiteY120" fmla="*/ 6792600 h 6857999"/>
              <a:gd name="connsiteX121" fmla="*/ 1327075 w 4724400"/>
              <a:gd name="connsiteY121" fmla="*/ 6590735 h 6857999"/>
              <a:gd name="connsiteX122" fmla="*/ 1332848 w 4724400"/>
              <a:gd name="connsiteY122" fmla="*/ 6581371 h 6857999"/>
              <a:gd name="connsiteX123" fmla="*/ 1320586 w 4724400"/>
              <a:gd name="connsiteY123" fmla="*/ 6572441 h 6857999"/>
              <a:gd name="connsiteX124" fmla="*/ 1669632 w 4724400"/>
              <a:gd name="connsiteY124" fmla="*/ 5665639 h 6857999"/>
              <a:gd name="connsiteX125" fmla="*/ 1749165 w 4724400"/>
              <a:gd name="connsiteY125" fmla="*/ 5696416 h 6857999"/>
              <a:gd name="connsiteX126" fmla="*/ 1502249 w 4724400"/>
              <a:gd name="connsiteY126" fmla="*/ 6466405 h 6857999"/>
              <a:gd name="connsiteX127" fmla="*/ 2238637 w 4724400"/>
              <a:gd name="connsiteY127" fmla="*/ 6419148 h 6857999"/>
              <a:gd name="connsiteX128" fmla="*/ 2642775 w 4724400"/>
              <a:gd name="connsiteY128" fmla="*/ 6563116 h 6857999"/>
              <a:gd name="connsiteX129" fmla="*/ 2628681 w 4724400"/>
              <a:gd name="connsiteY129" fmla="*/ 6578254 h 6857999"/>
              <a:gd name="connsiteX130" fmla="*/ 1600072 w 4724400"/>
              <a:gd name="connsiteY130" fmla="*/ 6648608 h 6857999"/>
              <a:gd name="connsiteX131" fmla="*/ 1391841 w 4724400"/>
              <a:gd name="connsiteY131" fmla="*/ 6641028 h 6857999"/>
              <a:gd name="connsiteX132" fmla="*/ 1389928 w 4724400"/>
              <a:gd name="connsiteY132" fmla="*/ 6641375 h 6857999"/>
              <a:gd name="connsiteX133" fmla="*/ 1380979 w 4724400"/>
              <a:gd name="connsiteY133" fmla="*/ 6643204 h 6857999"/>
              <a:gd name="connsiteX134" fmla="*/ 1108685 w 4724400"/>
              <a:gd name="connsiteY134" fmla="*/ 6824788 h 6857999"/>
              <a:gd name="connsiteX135" fmla="*/ 1051559 w 4724400"/>
              <a:gd name="connsiteY135" fmla="*/ 6857998 h 6857999"/>
              <a:gd name="connsiteX136" fmla="*/ 925940 w 4724400"/>
              <a:gd name="connsiteY136" fmla="*/ 6857998 h 6857999"/>
              <a:gd name="connsiteX137" fmla="*/ 949746 w 4724400"/>
              <a:gd name="connsiteY137" fmla="*/ 6745652 h 6857999"/>
              <a:gd name="connsiteX138" fmla="*/ 1017902 w 4724400"/>
              <a:gd name="connsiteY138" fmla="*/ 6308216 h 6857999"/>
              <a:gd name="connsiteX139" fmla="*/ 1012614 w 4724400"/>
              <a:gd name="connsiteY139" fmla="*/ 6302278 h 6857999"/>
              <a:gd name="connsiteX140" fmla="*/ 644615 w 4724400"/>
              <a:gd name="connsiteY140" fmla="*/ 5837768 h 6857999"/>
              <a:gd name="connsiteX141" fmla="*/ 627546 w 4724400"/>
              <a:gd name="connsiteY141" fmla="*/ 5831943 h 6857999"/>
              <a:gd name="connsiteX142" fmla="*/ 128963 w 4724400"/>
              <a:gd name="connsiteY142" fmla="*/ 5481226 h 6857999"/>
              <a:gd name="connsiteX143" fmla="*/ 0 w 4724400"/>
              <a:gd name="connsiteY143" fmla="*/ 5361850 h 6857999"/>
              <a:gd name="connsiteX144" fmla="*/ 0 w 4724400"/>
              <a:gd name="connsiteY144" fmla="*/ 5297634 h 6857999"/>
              <a:gd name="connsiteX145" fmla="*/ 40861 w 4724400"/>
              <a:gd name="connsiteY145" fmla="*/ 5333413 h 6857999"/>
              <a:gd name="connsiteX146" fmla="*/ 514278 w 4724400"/>
              <a:gd name="connsiteY146" fmla="*/ 5738345 h 6857999"/>
              <a:gd name="connsiteX147" fmla="*/ 337180 w 4724400"/>
              <a:gd name="connsiteY147" fmla="*/ 5572174 h 6857999"/>
              <a:gd name="connsiteX148" fmla="*/ 303564 w 4724400"/>
              <a:gd name="connsiteY148" fmla="*/ 5536908 h 6857999"/>
              <a:gd name="connsiteX149" fmla="*/ 88496 w 4724400"/>
              <a:gd name="connsiteY149" fmla="*/ 5343132 h 6857999"/>
              <a:gd name="connsiteX150" fmla="*/ 0 w 4724400"/>
              <a:gd name="connsiteY150" fmla="*/ 5277736 h 6857999"/>
              <a:gd name="connsiteX151" fmla="*/ 0 w 4724400"/>
              <a:gd name="connsiteY151" fmla="*/ 5241225 h 6857999"/>
              <a:gd name="connsiteX152" fmla="*/ 106479 w 4724400"/>
              <a:gd name="connsiteY152" fmla="*/ 5319780 h 6857999"/>
              <a:gd name="connsiteX153" fmla="*/ 324159 w 4724400"/>
              <a:gd name="connsiteY153" fmla="*/ 5515717 h 6857999"/>
              <a:gd name="connsiteX154" fmla="*/ 357680 w 4724400"/>
              <a:gd name="connsiteY154" fmla="*/ 5551608 h 6857999"/>
              <a:gd name="connsiteX155" fmla="*/ 514810 w 4724400"/>
              <a:gd name="connsiteY155" fmla="*/ 5702551 h 6857999"/>
              <a:gd name="connsiteX156" fmla="*/ 464808 w 4724400"/>
              <a:gd name="connsiteY156" fmla="*/ 5632736 h 6857999"/>
              <a:gd name="connsiteX157" fmla="*/ 416327 w 4724400"/>
              <a:gd name="connsiteY157" fmla="*/ 5565087 h 6857999"/>
              <a:gd name="connsiteX158" fmla="*/ 232232 w 4724400"/>
              <a:gd name="connsiteY158" fmla="*/ 5379904 h 6857999"/>
              <a:gd name="connsiteX159" fmla="*/ 2640 w 4724400"/>
              <a:gd name="connsiteY159" fmla="*/ 5200559 h 6857999"/>
              <a:gd name="connsiteX160" fmla="*/ 0 w 4724400"/>
              <a:gd name="connsiteY160" fmla="*/ 5199146 h 6857999"/>
              <a:gd name="connsiteX161" fmla="*/ 0 w 4724400"/>
              <a:gd name="connsiteY161" fmla="*/ 5164774 h 6857999"/>
              <a:gd name="connsiteX162" fmla="*/ 18363 w 4724400"/>
              <a:gd name="connsiteY162" fmla="*/ 5174783 h 6857999"/>
              <a:gd name="connsiteX163" fmla="*/ 251810 w 4724400"/>
              <a:gd name="connsiteY163" fmla="*/ 5357281 h 6857999"/>
              <a:gd name="connsiteX164" fmla="*/ 439563 w 4724400"/>
              <a:gd name="connsiteY164" fmla="*/ 5546863 h 6857999"/>
              <a:gd name="connsiteX165" fmla="*/ 489056 w 4724400"/>
              <a:gd name="connsiteY165" fmla="*/ 5615961 h 6857999"/>
              <a:gd name="connsiteX166" fmla="*/ 555845 w 4724400"/>
              <a:gd name="connsiteY166" fmla="*/ 5705642 h 6857999"/>
              <a:gd name="connsiteX167" fmla="*/ 287056 w 4724400"/>
              <a:gd name="connsiteY167" fmla="*/ 5341546 h 6857999"/>
              <a:gd name="connsiteX168" fmla="*/ 49874 w 4724400"/>
              <a:gd name="connsiteY168" fmla="*/ 5178238 h 6857999"/>
              <a:gd name="connsiteX169" fmla="*/ 0 w 4724400"/>
              <a:gd name="connsiteY169" fmla="*/ 5158623 h 6857999"/>
              <a:gd name="connsiteX170" fmla="*/ 4076694 w 4724400"/>
              <a:gd name="connsiteY170" fmla="*/ 4944364 h 6857999"/>
              <a:gd name="connsiteX171" fmla="*/ 4287610 w 4724400"/>
              <a:gd name="connsiteY171" fmla="*/ 5588157 h 6857999"/>
              <a:gd name="connsiteX172" fmla="*/ 4076694 w 4724400"/>
              <a:gd name="connsiteY172" fmla="*/ 4944364 h 6857999"/>
              <a:gd name="connsiteX173" fmla="*/ 4103808 w 4724400"/>
              <a:gd name="connsiteY173" fmla="*/ 4918599 h 6857999"/>
              <a:gd name="connsiteX174" fmla="*/ 4310650 w 4724400"/>
              <a:gd name="connsiteY174" fmla="*/ 5565760 h 6857999"/>
              <a:gd name="connsiteX175" fmla="*/ 4103808 w 4724400"/>
              <a:gd name="connsiteY175" fmla="*/ 4918599 h 6857999"/>
              <a:gd name="connsiteX176" fmla="*/ 4072554 w 4724400"/>
              <a:gd name="connsiteY176" fmla="*/ 4867303 h 6857999"/>
              <a:gd name="connsiteX177" fmla="*/ 4072780 w 4724400"/>
              <a:gd name="connsiteY177" fmla="*/ 4872526 h 6857999"/>
              <a:gd name="connsiteX178" fmla="*/ 4074990 w 4724400"/>
              <a:gd name="connsiteY178" fmla="*/ 4871112 h 6857999"/>
              <a:gd name="connsiteX179" fmla="*/ 3100062 w 4724400"/>
              <a:gd name="connsiteY179" fmla="*/ 4866948 h 6857999"/>
              <a:gd name="connsiteX180" fmla="*/ 2963625 w 4724400"/>
              <a:gd name="connsiteY180" fmla="*/ 4877568 h 6857999"/>
              <a:gd name="connsiteX181" fmla="*/ 2809956 w 4724400"/>
              <a:gd name="connsiteY181" fmla="*/ 4889247 h 6857999"/>
              <a:gd name="connsiteX182" fmla="*/ 2688275 w 4724400"/>
              <a:gd name="connsiteY182" fmla="*/ 4882769 h 6857999"/>
              <a:gd name="connsiteX183" fmla="*/ 2605133 w 4724400"/>
              <a:gd name="connsiteY183" fmla="*/ 4876924 h 6857999"/>
              <a:gd name="connsiteX184" fmla="*/ 2414900 w 4724400"/>
              <a:gd name="connsiteY184" fmla="*/ 4881330 h 6857999"/>
              <a:gd name="connsiteX185" fmla="*/ 2217605 w 4724400"/>
              <a:gd name="connsiteY185" fmla="*/ 4885650 h 6857999"/>
              <a:gd name="connsiteX186" fmla="*/ 2199332 w 4724400"/>
              <a:gd name="connsiteY186" fmla="*/ 4885075 h 6857999"/>
              <a:gd name="connsiteX187" fmla="*/ 2141062 w 4724400"/>
              <a:gd name="connsiteY187" fmla="*/ 4884027 h 6857999"/>
              <a:gd name="connsiteX188" fmla="*/ 2558630 w 4724400"/>
              <a:gd name="connsiteY188" fmla="*/ 4938088 h 6857999"/>
              <a:gd name="connsiteX189" fmla="*/ 3100062 w 4724400"/>
              <a:gd name="connsiteY189" fmla="*/ 4866948 h 6857999"/>
              <a:gd name="connsiteX190" fmla="*/ 2753415 w 4724400"/>
              <a:gd name="connsiteY190" fmla="*/ 4783657 h 6857999"/>
              <a:gd name="connsiteX191" fmla="*/ 2639521 w 4724400"/>
              <a:gd name="connsiteY191" fmla="*/ 4785091 h 6857999"/>
              <a:gd name="connsiteX192" fmla="*/ 2193068 w 4724400"/>
              <a:gd name="connsiteY192" fmla="*/ 4854595 h 6857999"/>
              <a:gd name="connsiteX193" fmla="*/ 2201931 w 4724400"/>
              <a:gd name="connsiteY193" fmla="*/ 4855057 h 6857999"/>
              <a:gd name="connsiteX194" fmla="*/ 2219654 w 4724400"/>
              <a:gd name="connsiteY194" fmla="*/ 4855986 h 6857999"/>
              <a:gd name="connsiteX195" fmla="*/ 2413690 w 4724400"/>
              <a:gd name="connsiteY195" fmla="*/ 4851445 h 6857999"/>
              <a:gd name="connsiteX196" fmla="*/ 2606832 w 4724400"/>
              <a:gd name="connsiteY196" fmla="*/ 4846715 h 6857999"/>
              <a:gd name="connsiteX197" fmla="*/ 2691769 w 4724400"/>
              <a:gd name="connsiteY197" fmla="*/ 4852935 h 6857999"/>
              <a:gd name="connsiteX198" fmla="*/ 2811106 w 4724400"/>
              <a:gd name="connsiteY198" fmla="*/ 4859393 h 6857999"/>
              <a:gd name="connsiteX199" fmla="*/ 2961520 w 4724400"/>
              <a:gd name="connsiteY199" fmla="*/ 4847493 h 6857999"/>
              <a:gd name="connsiteX200" fmla="*/ 3070965 w 4724400"/>
              <a:gd name="connsiteY200" fmla="*/ 4837270 h 6857999"/>
              <a:gd name="connsiteX201" fmla="*/ 2753415 w 4724400"/>
              <a:gd name="connsiteY201" fmla="*/ 4783657 h 6857999"/>
              <a:gd name="connsiteX202" fmla="*/ 2389654 w 4724400"/>
              <a:gd name="connsiteY202" fmla="*/ 4275904 h 6857999"/>
              <a:gd name="connsiteX203" fmla="*/ 1522266 w 4724400"/>
              <a:gd name="connsiteY203" fmla="*/ 4472742 h 6857999"/>
              <a:gd name="connsiteX204" fmla="*/ 1464014 w 4724400"/>
              <a:gd name="connsiteY204" fmla="*/ 4498508 h 6857999"/>
              <a:gd name="connsiteX205" fmla="*/ 1376111 w 4724400"/>
              <a:gd name="connsiteY205" fmla="*/ 4536334 h 6857999"/>
              <a:gd name="connsiteX206" fmla="*/ 1498493 w 4724400"/>
              <a:gd name="connsiteY206" fmla="*/ 4502509 h 6857999"/>
              <a:gd name="connsiteX207" fmla="*/ 1831627 w 4724400"/>
              <a:gd name="connsiteY207" fmla="*/ 4454994 h 6857999"/>
              <a:gd name="connsiteX208" fmla="*/ 2389654 w 4724400"/>
              <a:gd name="connsiteY208" fmla="*/ 4275904 h 6857999"/>
              <a:gd name="connsiteX209" fmla="*/ 2147582 w 4724400"/>
              <a:gd name="connsiteY209" fmla="*/ 4220499 h 6857999"/>
              <a:gd name="connsiteX210" fmla="*/ 1556088 w 4724400"/>
              <a:gd name="connsiteY210" fmla="*/ 4425819 h 6857999"/>
              <a:gd name="connsiteX211" fmla="*/ 2346927 w 4724400"/>
              <a:gd name="connsiteY211" fmla="*/ 4248048 h 6857999"/>
              <a:gd name="connsiteX212" fmla="*/ 2147582 w 4724400"/>
              <a:gd name="connsiteY212" fmla="*/ 4220499 h 6857999"/>
              <a:gd name="connsiteX213" fmla="*/ 1790494 w 4724400"/>
              <a:gd name="connsiteY213" fmla="*/ 3958602 h 6857999"/>
              <a:gd name="connsiteX214" fmla="*/ 1059112 w 4724400"/>
              <a:gd name="connsiteY214" fmla="*/ 4119804 h 6857999"/>
              <a:gd name="connsiteX215" fmla="*/ 1790494 w 4724400"/>
              <a:gd name="connsiteY215" fmla="*/ 3958602 h 6857999"/>
              <a:gd name="connsiteX216" fmla="*/ 3757613 w 4724400"/>
              <a:gd name="connsiteY216" fmla="*/ 3936722 h 6857999"/>
              <a:gd name="connsiteX217" fmla="*/ 3715314 w 4724400"/>
              <a:gd name="connsiteY217" fmla="*/ 4196771 h 6857999"/>
              <a:gd name="connsiteX218" fmla="*/ 3631611 w 4724400"/>
              <a:gd name="connsiteY218" fmla="*/ 4613594 h 6857999"/>
              <a:gd name="connsiteX219" fmla="*/ 3596909 w 4724400"/>
              <a:gd name="connsiteY219" fmla="*/ 4707830 h 6857999"/>
              <a:gd name="connsiteX220" fmla="*/ 3581749 w 4724400"/>
              <a:gd name="connsiteY220" fmla="*/ 4747418 h 6857999"/>
              <a:gd name="connsiteX221" fmla="*/ 3510660 w 4724400"/>
              <a:gd name="connsiteY221" fmla="*/ 4966094 h 6857999"/>
              <a:gd name="connsiteX222" fmla="*/ 3757613 w 4724400"/>
              <a:gd name="connsiteY222" fmla="*/ 3936722 h 6857999"/>
              <a:gd name="connsiteX223" fmla="*/ 1701387 w 4724400"/>
              <a:gd name="connsiteY223" fmla="*/ 3919232 h 6857999"/>
              <a:gd name="connsiteX224" fmla="*/ 1136310 w 4724400"/>
              <a:gd name="connsiteY224" fmla="*/ 4068895 h 6857999"/>
              <a:gd name="connsiteX225" fmla="*/ 1784782 w 4724400"/>
              <a:gd name="connsiteY225" fmla="*/ 3927759 h 6857999"/>
              <a:gd name="connsiteX226" fmla="*/ 1701387 w 4724400"/>
              <a:gd name="connsiteY226" fmla="*/ 3919232 h 6857999"/>
              <a:gd name="connsiteX227" fmla="*/ 3733405 w 4724400"/>
              <a:gd name="connsiteY227" fmla="*/ 3900089 h 6857999"/>
              <a:gd name="connsiteX228" fmla="*/ 3500832 w 4724400"/>
              <a:gd name="connsiteY228" fmla="*/ 4885010 h 6857999"/>
              <a:gd name="connsiteX229" fmla="*/ 3552367 w 4724400"/>
              <a:gd name="connsiteY229" fmla="*/ 4735553 h 6857999"/>
              <a:gd name="connsiteX230" fmla="*/ 3567525 w 4724400"/>
              <a:gd name="connsiteY230" fmla="*/ 4695966 h 6857999"/>
              <a:gd name="connsiteX231" fmla="*/ 3602372 w 4724400"/>
              <a:gd name="connsiteY231" fmla="*/ 4603168 h 6857999"/>
              <a:gd name="connsiteX232" fmla="*/ 3684639 w 4724400"/>
              <a:gd name="connsiteY232" fmla="*/ 4192628 h 6857999"/>
              <a:gd name="connsiteX233" fmla="*/ 3733405 w 4724400"/>
              <a:gd name="connsiteY233" fmla="*/ 3900089 h 6857999"/>
              <a:gd name="connsiteX234" fmla="*/ 2800959 w 4724400"/>
              <a:gd name="connsiteY234" fmla="*/ 3871054 h 6857999"/>
              <a:gd name="connsiteX235" fmla="*/ 3026569 w 4724400"/>
              <a:gd name="connsiteY235" fmla="*/ 4520780 h 6857999"/>
              <a:gd name="connsiteX236" fmla="*/ 2889061 w 4724400"/>
              <a:gd name="connsiteY236" fmla="*/ 4157302 h 6857999"/>
              <a:gd name="connsiteX237" fmla="*/ 2800959 w 4724400"/>
              <a:gd name="connsiteY237" fmla="*/ 3871054 h 6857999"/>
              <a:gd name="connsiteX238" fmla="*/ 2809929 w 4724400"/>
              <a:gd name="connsiteY238" fmla="*/ 3701307 h 6857999"/>
              <a:gd name="connsiteX239" fmla="*/ 2809197 w 4724400"/>
              <a:gd name="connsiteY239" fmla="*/ 3708672 h 6857999"/>
              <a:gd name="connsiteX240" fmla="*/ 2918306 w 4724400"/>
              <a:gd name="connsiteY240" fmla="*/ 4147031 h 6857999"/>
              <a:gd name="connsiteX241" fmla="*/ 3068858 w 4724400"/>
              <a:gd name="connsiteY241" fmla="*/ 4544310 h 6857999"/>
              <a:gd name="connsiteX242" fmla="*/ 2968879 w 4724400"/>
              <a:gd name="connsiteY242" fmla="*/ 4144570 h 6857999"/>
              <a:gd name="connsiteX243" fmla="*/ 2809929 w 4724400"/>
              <a:gd name="connsiteY243" fmla="*/ 3701307 h 6857999"/>
              <a:gd name="connsiteX244" fmla="*/ 1867196 w 4724400"/>
              <a:gd name="connsiteY244" fmla="*/ 3456584 h 6857999"/>
              <a:gd name="connsiteX245" fmla="*/ 2183970 w 4724400"/>
              <a:gd name="connsiteY245" fmla="*/ 3826505 h 6857999"/>
              <a:gd name="connsiteX246" fmla="*/ 1867196 w 4724400"/>
              <a:gd name="connsiteY246" fmla="*/ 3456584 h 6857999"/>
              <a:gd name="connsiteX247" fmla="*/ 2322880 w 4724400"/>
              <a:gd name="connsiteY247" fmla="*/ 3078533 h 6857999"/>
              <a:gd name="connsiteX248" fmla="*/ 2295695 w 4724400"/>
              <a:gd name="connsiteY248" fmla="*/ 3245370 h 6857999"/>
              <a:gd name="connsiteX249" fmla="*/ 2268858 w 4724400"/>
              <a:gd name="connsiteY249" fmla="*/ 3758413 h 6857999"/>
              <a:gd name="connsiteX250" fmla="*/ 2295899 w 4724400"/>
              <a:gd name="connsiteY250" fmla="*/ 3528057 h 6857999"/>
              <a:gd name="connsiteX251" fmla="*/ 2326306 w 4724400"/>
              <a:gd name="connsiteY251" fmla="*/ 3231157 h 6857999"/>
              <a:gd name="connsiteX252" fmla="*/ 2324274 w 4724400"/>
              <a:gd name="connsiteY252" fmla="*/ 3142788 h 6857999"/>
              <a:gd name="connsiteX253" fmla="*/ 2322880 w 4724400"/>
              <a:gd name="connsiteY253" fmla="*/ 3078533 h 6857999"/>
              <a:gd name="connsiteX254" fmla="*/ 912797 w 4724400"/>
              <a:gd name="connsiteY254" fmla="*/ 2896659 h 6857999"/>
              <a:gd name="connsiteX255" fmla="*/ 1167201 w 4724400"/>
              <a:gd name="connsiteY255" fmla="*/ 3304169 h 6857999"/>
              <a:gd name="connsiteX256" fmla="*/ 1503848 w 4724400"/>
              <a:gd name="connsiteY256" fmla="*/ 3675946 h 6857999"/>
              <a:gd name="connsiteX257" fmla="*/ 1353091 w 4724400"/>
              <a:gd name="connsiteY257" fmla="*/ 3486482 h 6857999"/>
              <a:gd name="connsiteX258" fmla="*/ 1340012 w 4724400"/>
              <a:gd name="connsiteY258" fmla="*/ 3467256 h 6857999"/>
              <a:gd name="connsiteX259" fmla="*/ 1089196 w 4724400"/>
              <a:gd name="connsiteY259" fmla="*/ 3116474 h 6857999"/>
              <a:gd name="connsiteX260" fmla="*/ 959418 w 4724400"/>
              <a:gd name="connsiteY260" fmla="*/ 2948853 h 6857999"/>
              <a:gd name="connsiteX261" fmla="*/ 912797 w 4724400"/>
              <a:gd name="connsiteY261" fmla="*/ 2896659 h 6857999"/>
              <a:gd name="connsiteX262" fmla="*/ 2363420 w 4724400"/>
              <a:gd name="connsiteY262" fmla="*/ 2871730 h 6857999"/>
              <a:gd name="connsiteX263" fmla="*/ 2360107 w 4724400"/>
              <a:gd name="connsiteY263" fmla="*/ 2915231 h 6857999"/>
              <a:gd name="connsiteX264" fmla="*/ 2353099 w 4724400"/>
              <a:gd name="connsiteY264" fmla="*/ 3051540 h 6857999"/>
              <a:gd name="connsiteX265" fmla="*/ 2354925 w 4724400"/>
              <a:gd name="connsiteY265" fmla="*/ 3140814 h 6857999"/>
              <a:gd name="connsiteX266" fmla="*/ 2357104 w 4724400"/>
              <a:gd name="connsiteY266" fmla="*/ 3230628 h 6857999"/>
              <a:gd name="connsiteX267" fmla="*/ 2326221 w 4724400"/>
              <a:gd name="connsiteY267" fmla="*/ 3531652 h 6857999"/>
              <a:gd name="connsiteX268" fmla="*/ 2299836 w 4724400"/>
              <a:gd name="connsiteY268" fmla="*/ 3750864 h 6857999"/>
              <a:gd name="connsiteX269" fmla="*/ 2346877 w 4724400"/>
              <a:gd name="connsiteY269" fmla="*/ 3662531 h 6857999"/>
              <a:gd name="connsiteX270" fmla="*/ 2363420 w 4724400"/>
              <a:gd name="connsiteY270" fmla="*/ 2871730 h 6857999"/>
              <a:gd name="connsiteX271" fmla="*/ 912921 w 4724400"/>
              <a:gd name="connsiteY271" fmla="*/ 2850596 h 6857999"/>
              <a:gd name="connsiteX272" fmla="*/ 983846 w 4724400"/>
              <a:gd name="connsiteY272" fmla="*/ 2928627 h 6857999"/>
              <a:gd name="connsiteX273" fmla="*/ 1114669 w 4724400"/>
              <a:gd name="connsiteY273" fmla="*/ 3097880 h 6857999"/>
              <a:gd name="connsiteX274" fmla="*/ 1366183 w 4724400"/>
              <a:gd name="connsiteY274" fmla="*/ 3449753 h 6857999"/>
              <a:gd name="connsiteX275" fmla="*/ 1379263 w 4724400"/>
              <a:gd name="connsiteY275" fmla="*/ 3468981 h 6857999"/>
              <a:gd name="connsiteX276" fmla="*/ 1492446 w 4724400"/>
              <a:gd name="connsiteY276" fmla="*/ 3620389 h 6857999"/>
              <a:gd name="connsiteX277" fmla="*/ 912921 w 4724400"/>
              <a:gd name="connsiteY277" fmla="*/ 2850596 h 6857999"/>
              <a:gd name="connsiteX278" fmla="*/ 2386551 w 4724400"/>
              <a:gd name="connsiteY278" fmla="*/ 2642862 h 6857999"/>
              <a:gd name="connsiteX279" fmla="*/ 2403741 w 4724400"/>
              <a:gd name="connsiteY279" fmla="*/ 2659697 h 6857999"/>
              <a:gd name="connsiteX280" fmla="*/ 2499078 w 4724400"/>
              <a:gd name="connsiteY280" fmla="*/ 3423399 h 6857999"/>
              <a:gd name="connsiteX281" fmla="*/ 2413232 w 4724400"/>
              <a:gd name="connsiteY281" fmla="*/ 3700562 h 6857999"/>
              <a:gd name="connsiteX282" fmla="*/ 2428424 w 4724400"/>
              <a:gd name="connsiteY282" fmla="*/ 4178295 h 6857999"/>
              <a:gd name="connsiteX283" fmla="*/ 2927779 w 4724400"/>
              <a:gd name="connsiteY283" fmla="*/ 4531843 h 6857999"/>
              <a:gd name="connsiteX284" fmla="*/ 2758380 w 4724400"/>
              <a:gd name="connsiteY284" fmla="*/ 3561061 h 6857999"/>
              <a:gd name="connsiteX285" fmla="*/ 2846610 w 4724400"/>
              <a:gd name="connsiteY285" fmla="*/ 3538353 h 6857999"/>
              <a:gd name="connsiteX286" fmla="*/ 3106063 w 4724400"/>
              <a:gd name="connsiteY286" fmla="*/ 4271430 h 6857999"/>
              <a:gd name="connsiteX287" fmla="*/ 3116136 w 4724400"/>
              <a:gd name="connsiteY287" fmla="*/ 4688819 h 6857999"/>
              <a:gd name="connsiteX288" fmla="*/ 3412872 w 4724400"/>
              <a:gd name="connsiteY288" fmla="*/ 4966558 h 6857999"/>
              <a:gd name="connsiteX289" fmla="*/ 3763612 w 4724400"/>
              <a:gd name="connsiteY289" fmla="*/ 3645474 h 6857999"/>
              <a:gd name="connsiteX290" fmla="*/ 3850165 w 4724400"/>
              <a:gd name="connsiteY290" fmla="*/ 3638405 h 6857999"/>
              <a:gd name="connsiteX291" fmla="*/ 3515311 w 4724400"/>
              <a:gd name="connsiteY291" fmla="*/ 5051260 h 6857999"/>
              <a:gd name="connsiteX292" fmla="*/ 3501147 w 4724400"/>
              <a:gd name="connsiteY292" fmla="*/ 5059552 h 6857999"/>
              <a:gd name="connsiteX293" fmla="*/ 3790420 w 4724400"/>
              <a:gd name="connsiteY293" fmla="*/ 5401078 h 6857999"/>
              <a:gd name="connsiteX294" fmla="*/ 4221141 w 4724400"/>
              <a:gd name="connsiteY294" fmla="*/ 6045312 h 6857999"/>
              <a:gd name="connsiteX295" fmla="*/ 4326825 w 4724400"/>
              <a:gd name="connsiteY295" fmla="*/ 5681109 h 6857999"/>
              <a:gd name="connsiteX296" fmla="*/ 4325127 w 4724400"/>
              <a:gd name="connsiteY296" fmla="*/ 5669934 h 6857999"/>
              <a:gd name="connsiteX297" fmla="*/ 4309144 w 4724400"/>
              <a:gd name="connsiteY297" fmla="*/ 5671723 h 6857999"/>
              <a:gd name="connsiteX298" fmla="*/ 3974946 w 4724400"/>
              <a:gd name="connsiteY298" fmla="*/ 4736592 h 6857999"/>
              <a:gd name="connsiteX299" fmla="*/ 4060171 w 4724400"/>
              <a:gd name="connsiteY299" fmla="*/ 4704317 h 6857999"/>
              <a:gd name="connsiteX300" fmla="*/ 4383942 w 4724400"/>
              <a:gd name="connsiteY300" fmla="*/ 5463703 h 6857999"/>
              <a:gd name="connsiteX301" fmla="*/ 4654905 w 4724400"/>
              <a:gd name="connsiteY301" fmla="*/ 5156948 h 6857999"/>
              <a:gd name="connsiteX302" fmla="*/ 4724400 w 4724400"/>
              <a:gd name="connsiteY302" fmla="*/ 5098975 h 6857999"/>
              <a:gd name="connsiteX303" fmla="*/ 4724400 w 4724400"/>
              <a:gd name="connsiteY303" fmla="*/ 5160063 h 6857999"/>
              <a:gd name="connsiteX304" fmla="*/ 4687505 w 4724400"/>
              <a:gd name="connsiteY304" fmla="*/ 5191181 h 6857999"/>
              <a:gd name="connsiteX305" fmla="*/ 4451303 w 4724400"/>
              <a:gd name="connsiteY305" fmla="*/ 5491132 h 6857999"/>
              <a:gd name="connsiteX306" fmla="*/ 4599954 w 4724400"/>
              <a:gd name="connsiteY306" fmla="*/ 5317498 h 6857999"/>
              <a:gd name="connsiteX307" fmla="*/ 4724400 w 4724400"/>
              <a:gd name="connsiteY307" fmla="*/ 5211392 h 6857999"/>
              <a:gd name="connsiteX308" fmla="*/ 4724400 w 4724400"/>
              <a:gd name="connsiteY308" fmla="*/ 5251559 h 6857999"/>
              <a:gd name="connsiteX309" fmla="*/ 4619898 w 4724400"/>
              <a:gd name="connsiteY309" fmla="*/ 5340764 h 6857999"/>
              <a:gd name="connsiteX310" fmla="*/ 4473735 w 4724400"/>
              <a:gd name="connsiteY310" fmla="*/ 5512809 h 6857999"/>
              <a:gd name="connsiteX311" fmla="*/ 4430539 w 4724400"/>
              <a:gd name="connsiteY311" fmla="*/ 5592553 h 6857999"/>
              <a:gd name="connsiteX312" fmla="*/ 4569759 w 4724400"/>
              <a:gd name="connsiteY312" fmla="*/ 5482816 h 6857999"/>
              <a:gd name="connsiteX313" fmla="*/ 4724400 w 4724400"/>
              <a:gd name="connsiteY313" fmla="*/ 5330891 h 6857999"/>
              <a:gd name="connsiteX314" fmla="*/ 4724400 w 4724400"/>
              <a:gd name="connsiteY314" fmla="*/ 5402912 h 6857999"/>
              <a:gd name="connsiteX315" fmla="*/ 4586888 w 4724400"/>
              <a:gd name="connsiteY315" fmla="*/ 5533939 h 6857999"/>
              <a:gd name="connsiteX316" fmla="*/ 4413377 w 4724400"/>
              <a:gd name="connsiteY316" fmla="*/ 5674040 h 6857999"/>
              <a:gd name="connsiteX317" fmla="*/ 4412066 w 4724400"/>
              <a:gd name="connsiteY317" fmla="*/ 5675644 h 6857999"/>
              <a:gd name="connsiteX318" fmla="*/ 4406074 w 4724400"/>
              <a:gd name="connsiteY318" fmla="*/ 5683306 h 6857999"/>
              <a:gd name="connsiteX319" fmla="*/ 4271008 w 4724400"/>
              <a:gd name="connsiteY319" fmla="*/ 6118417 h 6857999"/>
              <a:gd name="connsiteX320" fmla="*/ 4265220 w 4724400"/>
              <a:gd name="connsiteY320" fmla="*/ 6125184 h 6857999"/>
              <a:gd name="connsiteX321" fmla="*/ 4590463 w 4724400"/>
              <a:gd name="connsiteY321" fmla="*/ 6805045 h 6857999"/>
              <a:gd name="connsiteX322" fmla="*/ 4610122 w 4724400"/>
              <a:gd name="connsiteY322" fmla="*/ 6857999 h 6857999"/>
              <a:gd name="connsiteX323" fmla="*/ 4513231 w 4724400"/>
              <a:gd name="connsiteY323" fmla="*/ 6857999 h 6857999"/>
              <a:gd name="connsiteX324" fmla="*/ 4374770 w 4724400"/>
              <a:gd name="connsiteY324" fmla="*/ 6532596 h 6857999"/>
              <a:gd name="connsiteX325" fmla="*/ 4339518 w 4724400"/>
              <a:gd name="connsiteY325" fmla="*/ 6461642 h 6857999"/>
              <a:gd name="connsiteX326" fmla="*/ 3884810 w 4724400"/>
              <a:gd name="connsiteY326" fmla="*/ 5682534 h 6857999"/>
              <a:gd name="connsiteX327" fmla="*/ 3876498 w 4724400"/>
              <a:gd name="connsiteY327" fmla="*/ 5681717 h 6857999"/>
              <a:gd name="connsiteX328" fmla="*/ 3263209 w 4724400"/>
              <a:gd name="connsiteY328" fmla="*/ 5585749 h 6857999"/>
              <a:gd name="connsiteX329" fmla="*/ 3245450 w 4724400"/>
              <a:gd name="connsiteY329" fmla="*/ 5593271 h 6857999"/>
              <a:gd name="connsiteX330" fmla="*/ 1952592 w 4724400"/>
              <a:gd name="connsiteY330" fmla="*/ 5692050 h 6857999"/>
              <a:gd name="connsiteX331" fmla="*/ 1936466 w 4724400"/>
              <a:gd name="connsiteY331" fmla="*/ 5671708 h 6857999"/>
              <a:gd name="connsiteX332" fmla="*/ 3244709 w 4724400"/>
              <a:gd name="connsiteY332" fmla="*/ 5538562 h 6857999"/>
              <a:gd name="connsiteX333" fmla="*/ 3823886 w 4724400"/>
              <a:gd name="connsiteY333" fmla="*/ 5595804 h 6857999"/>
              <a:gd name="connsiteX334" fmla="*/ 3709024 w 4724400"/>
              <a:gd name="connsiteY334" fmla="*/ 5439340 h 6857999"/>
              <a:gd name="connsiteX335" fmla="*/ 3198362 w 4724400"/>
              <a:gd name="connsiteY335" fmla="*/ 4874588 h 6857999"/>
              <a:gd name="connsiteX336" fmla="*/ 3179417 w 4724400"/>
              <a:gd name="connsiteY336" fmla="*/ 4879047 h 6857999"/>
              <a:gd name="connsiteX337" fmla="*/ 2639496 w 4724400"/>
              <a:gd name="connsiteY337" fmla="*/ 4989072 h 6857999"/>
              <a:gd name="connsiteX338" fmla="*/ 1972353 w 4724400"/>
              <a:gd name="connsiteY338" fmla="*/ 4909921 h 6857999"/>
              <a:gd name="connsiteX339" fmla="*/ 2002679 w 4724400"/>
              <a:gd name="connsiteY339" fmla="*/ 4872131 h 6857999"/>
              <a:gd name="connsiteX340" fmla="*/ 3097424 w 4724400"/>
              <a:gd name="connsiteY340" fmla="*/ 4781269 h 6857999"/>
              <a:gd name="connsiteX341" fmla="*/ 2454890 w 4724400"/>
              <a:gd name="connsiteY341" fmla="*/ 4287833 h 6857999"/>
              <a:gd name="connsiteX342" fmla="*/ 2452881 w 4724400"/>
              <a:gd name="connsiteY342" fmla="*/ 4288346 h 6857999"/>
              <a:gd name="connsiteX343" fmla="*/ 2448527 w 4724400"/>
              <a:gd name="connsiteY343" fmla="*/ 4288836 h 6857999"/>
              <a:gd name="connsiteX344" fmla="*/ 2323525 w 4724400"/>
              <a:gd name="connsiteY344" fmla="*/ 4367248 h 6857999"/>
              <a:gd name="connsiteX345" fmla="*/ 2060764 w 4724400"/>
              <a:gd name="connsiteY345" fmla="*/ 4451767 h 6857999"/>
              <a:gd name="connsiteX346" fmla="*/ 1162250 w 4724400"/>
              <a:gd name="connsiteY346" fmla="*/ 4613329 h 6857999"/>
              <a:gd name="connsiteX347" fmla="*/ 1132639 w 4724400"/>
              <a:gd name="connsiteY347" fmla="*/ 4596243 h 6857999"/>
              <a:gd name="connsiteX348" fmla="*/ 2293970 w 4724400"/>
              <a:gd name="connsiteY348" fmla="*/ 4182283 h 6857999"/>
              <a:gd name="connsiteX349" fmla="*/ 1900637 w 4724400"/>
              <a:gd name="connsiteY349" fmla="*/ 3949470 h 6857999"/>
              <a:gd name="connsiteX350" fmla="*/ 1887014 w 4724400"/>
              <a:gd name="connsiteY350" fmla="*/ 3951288 h 6857999"/>
              <a:gd name="connsiteX351" fmla="*/ 896751 w 4724400"/>
              <a:gd name="connsiteY351" fmla="*/ 4159267 h 6857999"/>
              <a:gd name="connsiteX352" fmla="*/ 918967 w 4724400"/>
              <a:gd name="connsiteY352" fmla="*/ 4119760 h 6857999"/>
              <a:gd name="connsiteX353" fmla="*/ 1764113 w 4724400"/>
              <a:gd name="connsiteY353" fmla="*/ 3873539 h 6857999"/>
              <a:gd name="connsiteX354" fmla="*/ 1555701 w 4724400"/>
              <a:gd name="connsiteY354" fmla="*/ 3763109 h 6857999"/>
              <a:gd name="connsiteX355" fmla="*/ 1542956 w 4724400"/>
              <a:gd name="connsiteY355" fmla="*/ 3758998 h 6857999"/>
              <a:gd name="connsiteX356" fmla="*/ 1136724 w 4724400"/>
              <a:gd name="connsiteY356" fmla="*/ 3417171 h 6857999"/>
              <a:gd name="connsiteX357" fmla="*/ 750977 w 4724400"/>
              <a:gd name="connsiteY357" fmla="*/ 2770227 h 6857999"/>
              <a:gd name="connsiteX358" fmla="*/ 755174 w 4724400"/>
              <a:gd name="connsiteY358" fmla="*/ 2749954 h 6857999"/>
              <a:gd name="connsiteX359" fmla="*/ 830023 w 4724400"/>
              <a:gd name="connsiteY359" fmla="*/ 2731935 h 6857999"/>
              <a:gd name="connsiteX360" fmla="*/ 1623018 w 4724400"/>
              <a:gd name="connsiteY360" fmla="*/ 3716225 h 6857999"/>
              <a:gd name="connsiteX361" fmla="*/ 2294841 w 4724400"/>
              <a:gd name="connsiteY361" fmla="*/ 4093587 h 6857999"/>
              <a:gd name="connsiteX362" fmla="*/ 2250226 w 4724400"/>
              <a:gd name="connsiteY362" fmla="*/ 3916719 h 6857999"/>
              <a:gd name="connsiteX363" fmla="*/ 2245523 w 4724400"/>
              <a:gd name="connsiteY363" fmla="*/ 3916663 h 6857999"/>
              <a:gd name="connsiteX364" fmla="*/ 1707994 w 4724400"/>
              <a:gd name="connsiteY364" fmla="*/ 3326950 h 6857999"/>
              <a:gd name="connsiteX365" fmla="*/ 1786341 w 4724400"/>
              <a:gd name="connsiteY365" fmla="*/ 3287566 h 6857999"/>
              <a:gd name="connsiteX366" fmla="*/ 2158071 w 4724400"/>
              <a:gd name="connsiteY366" fmla="*/ 3639960 h 6857999"/>
              <a:gd name="connsiteX367" fmla="*/ 2189281 w 4724400"/>
              <a:gd name="connsiteY367" fmla="*/ 3333361 h 6857999"/>
              <a:gd name="connsiteX368" fmla="*/ 2314466 w 4724400"/>
              <a:gd name="connsiteY368" fmla="*/ 2680771 h 6857999"/>
              <a:gd name="connsiteX369" fmla="*/ 2386551 w 4724400"/>
              <a:gd name="connsiteY369" fmla="*/ 2642862 h 6857999"/>
              <a:gd name="connsiteX370" fmla="*/ 3646699 w 4724400"/>
              <a:gd name="connsiteY370" fmla="*/ 2390555 h 6857999"/>
              <a:gd name="connsiteX371" fmla="*/ 3645773 w 4724400"/>
              <a:gd name="connsiteY371" fmla="*/ 2392739 h 6857999"/>
              <a:gd name="connsiteX372" fmla="*/ 3649597 w 4724400"/>
              <a:gd name="connsiteY372" fmla="*/ 2394358 h 6857999"/>
              <a:gd name="connsiteX373" fmla="*/ 3646699 w 4724400"/>
              <a:gd name="connsiteY373" fmla="*/ 2390555 h 6857999"/>
              <a:gd name="connsiteX374" fmla="*/ 3038676 w 4724400"/>
              <a:gd name="connsiteY374" fmla="*/ 2118977 h 6857999"/>
              <a:gd name="connsiteX375" fmla="*/ 2963942 w 4724400"/>
              <a:gd name="connsiteY375" fmla="*/ 2525128 h 6857999"/>
              <a:gd name="connsiteX376" fmla="*/ 2923775 w 4724400"/>
              <a:gd name="connsiteY376" fmla="*/ 2667145 h 6857999"/>
              <a:gd name="connsiteX377" fmla="*/ 2887447 w 4724400"/>
              <a:gd name="connsiteY377" fmla="*/ 2832031 h 6857999"/>
              <a:gd name="connsiteX378" fmla="*/ 2868480 w 4724400"/>
              <a:gd name="connsiteY378" fmla="*/ 2927011 h 6857999"/>
              <a:gd name="connsiteX379" fmla="*/ 2921794 w 4724400"/>
              <a:gd name="connsiteY379" fmla="*/ 2782834 h 6857999"/>
              <a:gd name="connsiteX380" fmla="*/ 3038676 w 4724400"/>
              <a:gd name="connsiteY380" fmla="*/ 2118977 h 6857999"/>
              <a:gd name="connsiteX381" fmla="*/ 4070579 w 4724400"/>
              <a:gd name="connsiteY381" fmla="*/ 2090376 h 6857999"/>
              <a:gd name="connsiteX382" fmla="*/ 4109879 w 4724400"/>
              <a:gd name="connsiteY382" fmla="*/ 2228695 h 6857999"/>
              <a:gd name="connsiteX383" fmla="*/ 4119154 w 4724400"/>
              <a:gd name="connsiteY383" fmla="*/ 2266098 h 6857999"/>
              <a:gd name="connsiteX384" fmla="*/ 4141411 w 4724400"/>
              <a:gd name="connsiteY384" fmla="*/ 2353427 h 6857999"/>
              <a:gd name="connsiteX385" fmla="*/ 4293979 w 4724400"/>
              <a:gd name="connsiteY385" fmla="*/ 2703223 h 6857999"/>
              <a:gd name="connsiteX386" fmla="*/ 4410111 w 4724400"/>
              <a:gd name="connsiteY386" fmla="*/ 2947465 h 6857999"/>
              <a:gd name="connsiteX387" fmla="*/ 4070579 w 4724400"/>
              <a:gd name="connsiteY387" fmla="*/ 2090376 h 6857999"/>
              <a:gd name="connsiteX388" fmla="*/ 4020821 w 4724400"/>
              <a:gd name="connsiteY388" fmla="*/ 2034549 h 6857999"/>
              <a:gd name="connsiteX389" fmla="*/ 4372756 w 4724400"/>
              <a:gd name="connsiteY389" fmla="*/ 2932293 h 6857999"/>
              <a:gd name="connsiteX390" fmla="*/ 4268731 w 4724400"/>
              <a:gd name="connsiteY390" fmla="*/ 2715710 h 6857999"/>
              <a:gd name="connsiteX391" fmla="*/ 4113960 w 4724400"/>
              <a:gd name="connsiteY391" fmla="*/ 2360474 h 6857999"/>
              <a:gd name="connsiteX392" fmla="*/ 4090842 w 4724400"/>
              <a:gd name="connsiteY392" fmla="*/ 2272139 h 6857999"/>
              <a:gd name="connsiteX393" fmla="*/ 4081569 w 4724400"/>
              <a:gd name="connsiteY393" fmla="*/ 2234734 h 6857999"/>
              <a:gd name="connsiteX394" fmla="*/ 4020821 w 4724400"/>
              <a:gd name="connsiteY394" fmla="*/ 2034549 h 6857999"/>
              <a:gd name="connsiteX395" fmla="*/ 3001316 w 4724400"/>
              <a:gd name="connsiteY395" fmla="*/ 2032338 h 6857999"/>
              <a:gd name="connsiteX396" fmla="*/ 2953880 w 4724400"/>
              <a:gd name="connsiteY396" fmla="*/ 2185446 h 6857999"/>
              <a:gd name="connsiteX397" fmla="*/ 2883664 w 4724400"/>
              <a:gd name="connsiteY397" fmla="*/ 2591574 h 6857999"/>
              <a:gd name="connsiteX398" fmla="*/ 2826885 w 4724400"/>
              <a:gd name="connsiteY398" fmla="*/ 2991809 h 6857999"/>
              <a:gd name="connsiteX399" fmla="*/ 2860250 w 4724400"/>
              <a:gd name="connsiteY399" fmla="*/ 2826310 h 6857999"/>
              <a:gd name="connsiteX400" fmla="*/ 2896499 w 4724400"/>
              <a:gd name="connsiteY400" fmla="*/ 2660098 h 6857999"/>
              <a:gd name="connsiteX401" fmla="*/ 2937125 w 4724400"/>
              <a:gd name="connsiteY401" fmla="*/ 2516991 h 6857999"/>
              <a:gd name="connsiteX402" fmla="*/ 3010471 w 4724400"/>
              <a:gd name="connsiteY402" fmla="*/ 2114122 h 6857999"/>
              <a:gd name="connsiteX403" fmla="*/ 3001316 w 4724400"/>
              <a:gd name="connsiteY403" fmla="*/ 2032338 h 6857999"/>
              <a:gd name="connsiteX404" fmla="*/ 3105532 w 4724400"/>
              <a:gd name="connsiteY404" fmla="*/ 1991479 h 6857999"/>
              <a:gd name="connsiteX405" fmla="*/ 3599280 w 4724400"/>
              <a:gd name="connsiteY405" fmla="*/ 2371770 h 6857999"/>
              <a:gd name="connsiteX406" fmla="*/ 3105532 w 4724400"/>
              <a:gd name="connsiteY406" fmla="*/ 1991479 h 6857999"/>
              <a:gd name="connsiteX407" fmla="*/ 3111169 w 4724400"/>
              <a:gd name="connsiteY407" fmla="*/ 1962963 h 6857999"/>
              <a:gd name="connsiteX408" fmla="*/ 3606223 w 4724400"/>
              <a:gd name="connsiteY408" fmla="*/ 2338658 h 6857999"/>
              <a:gd name="connsiteX409" fmla="*/ 3111169 w 4724400"/>
              <a:gd name="connsiteY409" fmla="*/ 1962963 h 6857999"/>
              <a:gd name="connsiteX410" fmla="*/ 2050698 w 4724400"/>
              <a:gd name="connsiteY410" fmla="*/ 1338235 h 6857999"/>
              <a:gd name="connsiteX411" fmla="*/ 2370409 w 4724400"/>
              <a:gd name="connsiteY411" fmla="*/ 2272553 h 6857999"/>
              <a:gd name="connsiteX412" fmla="*/ 2338306 w 4724400"/>
              <a:gd name="connsiteY412" fmla="*/ 2159819 h 6857999"/>
              <a:gd name="connsiteX413" fmla="*/ 2334023 w 4724400"/>
              <a:gd name="connsiteY413" fmla="*/ 2142555 h 6857999"/>
              <a:gd name="connsiteX414" fmla="*/ 2161071 w 4724400"/>
              <a:gd name="connsiteY414" fmla="*/ 1617375 h 6857999"/>
              <a:gd name="connsiteX415" fmla="*/ 2130699 w 4724400"/>
              <a:gd name="connsiteY415" fmla="*/ 1544643 h 6857999"/>
              <a:gd name="connsiteX416" fmla="*/ 2050698 w 4724400"/>
              <a:gd name="connsiteY416" fmla="*/ 1338235 h 6857999"/>
              <a:gd name="connsiteX417" fmla="*/ 2060478 w 4724400"/>
              <a:gd name="connsiteY417" fmla="*/ 1278636 h 6857999"/>
              <a:gd name="connsiteX418" fmla="*/ 2156346 w 4724400"/>
              <a:gd name="connsiteY418" fmla="*/ 1534260 h 6857999"/>
              <a:gd name="connsiteX419" fmla="*/ 2187258 w 4724400"/>
              <a:gd name="connsiteY419" fmla="*/ 1607218 h 6857999"/>
              <a:gd name="connsiteX420" fmla="*/ 2358704 w 4724400"/>
              <a:gd name="connsiteY420" fmla="*/ 2125320 h 6857999"/>
              <a:gd name="connsiteX421" fmla="*/ 2233598 w 4724400"/>
              <a:gd name="connsiteY421" fmla="*/ 1646797 h 6857999"/>
              <a:gd name="connsiteX422" fmla="*/ 2060478 w 4724400"/>
              <a:gd name="connsiteY422" fmla="*/ 1278636 h 6857999"/>
              <a:gd name="connsiteX423" fmla="*/ 1974152 w 4724400"/>
              <a:gd name="connsiteY423" fmla="*/ 1245311 h 6857999"/>
              <a:gd name="connsiteX424" fmla="*/ 1811379 w 4724400"/>
              <a:gd name="connsiteY424" fmla="*/ 1406236 h 6857999"/>
              <a:gd name="connsiteX425" fmla="*/ 1767940 w 4724400"/>
              <a:gd name="connsiteY425" fmla="*/ 1546869 h 6857999"/>
              <a:gd name="connsiteX426" fmla="*/ 1796474 w 4724400"/>
              <a:gd name="connsiteY426" fmla="*/ 1557016 h 6857999"/>
              <a:gd name="connsiteX427" fmla="*/ 1974152 w 4724400"/>
              <a:gd name="connsiteY427" fmla="*/ 1245311 h 6857999"/>
              <a:gd name="connsiteX428" fmla="*/ 4681531 w 4724400"/>
              <a:gd name="connsiteY428" fmla="*/ 959050 h 6857999"/>
              <a:gd name="connsiteX429" fmla="*/ 4638064 w 4724400"/>
              <a:gd name="connsiteY429" fmla="*/ 1006960 h 6857999"/>
              <a:gd name="connsiteX430" fmla="*/ 4415502 w 4724400"/>
              <a:gd name="connsiteY430" fmla="*/ 1184424 h 6857999"/>
              <a:gd name="connsiteX431" fmla="*/ 4197574 w 4724400"/>
              <a:gd name="connsiteY431" fmla="*/ 1317493 h 6857999"/>
              <a:gd name="connsiteX432" fmla="*/ 4122737 w 4724400"/>
              <a:gd name="connsiteY432" fmla="*/ 1348256 h 6857999"/>
              <a:gd name="connsiteX433" fmla="*/ 4024988 w 4724400"/>
              <a:gd name="connsiteY433" fmla="*/ 1390573 h 6857999"/>
              <a:gd name="connsiteX434" fmla="*/ 4421265 w 4724400"/>
              <a:gd name="connsiteY434" fmla="*/ 1220988 h 6857999"/>
              <a:gd name="connsiteX435" fmla="*/ 4681531 w 4724400"/>
              <a:gd name="connsiteY435" fmla="*/ 959050 h 6857999"/>
              <a:gd name="connsiteX436" fmla="*/ 4722484 w 4724400"/>
              <a:gd name="connsiteY436" fmla="*/ 854709 h 6857999"/>
              <a:gd name="connsiteX437" fmla="*/ 4695347 w 4724400"/>
              <a:gd name="connsiteY437" fmla="*/ 879275 h 6857999"/>
              <a:gd name="connsiteX438" fmla="*/ 4253878 w 4724400"/>
              <a:gd name="connsiteY438" fmla="*/ 1216434 h 6857999"/>
              <a:gd name="connsiteX439" fmla="*/ 4213112 w 4724400"/>
              <a:gd name="connsiteY439" fmla="*/ 1239730 h 6857999"/>
              <a:gd name="connsiteX440" fmla="*/ 4037747 w 4724400"/>
              <a:gd name="connsiteY440" fmla="*/ 1352837 h 6857999"/>
              <a:gd name="connsiteX441" fmla="*/ 4113362 w 4724400"/>
              <a:gd name="connsiteY441" fmla="*/ 1321759 h 6857999"/>
              <a:gd name="connsiteX442" fmla="*/ 4186634 w 4724400"/>
              <a:gd name="connsiteY442" fmla="*/ 1291618 h 6857999"/>
              <a:gd name="connsiteX443" fmla="*/ 4399674 w 4724400"/>
              <a:gd name="connsiteY443" fmla="*/ 1160983 h 6857999"/>
              <a:gd name="connsiteX444" fmla="*/ 4618435 w 4724400"/>
              <a:gd name="connsiteY444" fmla="*/ 986418 h 6857999"/>
              <a:gd name="connsiteX445" fmla="*/ 4722484 w 4724400"/>
              <a:gd name="connsiteY445" fmla="*/ 854709 h 6857999"/>
              <a:gd name="connsiteX446" fmla="*/ 1456504 w 4724400"/>
              <a:gd name="connsiteY446" fmla="*/ 777000 h 6857999"/>
              <a:gd name="connsiteX447" fmla="*/ 1454399 w 4724400"/>
              <a:gd name="connsiteY447" fmla="*/ 794136 h 6857999"/>
              <a:gd name="connsiteX448" fmla="*/ 1448466 w 4724400"/>
              <a:gd name="connsiteY448" fmla="*/ 843129 h 6857999"/>
              <a:gd name="connsiteX449" fmla="*/ 1442252 w 4724400"/>
              <a:gd name="connsiteY449" fmla="*/ 1005313 h 6857999"/>
              <a:gd name="connsiteX450" fmla="*/ 1469382 w 4724400"/>
              <a:gd name="connsiteY450" fmla="*/ 1614896 h 6857999"/>
              <a:gd name="connsiteX451" fmla="*/ 1472106 w 4724400"/>
              <a:gd name="connsiteY451" fmla="*/ 1632791 h 6857999"/>
              <a:gd name="connsiteX452" fmla="*/ 1479091 w 4724400"/>
              <a:gd name="connsiteY452" fmla="*/ 1680170 h 6857999"/>
              <a:gd name="connsiteX453" fmla="*/ 1480043 w 4724400"/>
              <a:gd name="connsiteY453" fmla="*/ 1649028 h 6857999"/>
              <a:gd name="connsiteX454" fmla="*/ 1464087 w 4724400"/>
              <a:gd name="connsiteY454" fmla="*/ 871628 h 6857999"/>
              <a:gd name="connsiteX455" fmla="*/ 1462204 w 4724400"/>
              <a:gd name="connsiteY455" fmla="*/ 850229 h 6857999"/>
              <a:gd name="connsiteX456" fmla="*/ 1456504 w 4724400"/>
              <a:gd name="connsiteY456" fmla="*/ 777000 h 6857999"/>
              <a:gd name="connsiteX457" fmla="*/ 1483619 w 4724400"/>
              <a:gd name="connsiteY457" fmla="*/ 764662 h 6857999"/>
              <a:gd name="connsiteX458" fmla="*/ 1489670 w 4724400"/>
              <a:gd name="connsiteY458" fmla="*/ 847698 h 6857999"/>
              <a:gd name="connsiteX459" fmla="*/ 1491553 w 4724400"/>
              <a:gd name="connsiteY459" fmla="*/ 869097 h 6857999"/>
              <a:gd name="connsiteX460" fmla="*/ 1508481 w 4724400"/>
              <a:gd name="connsiteY460" fmla="*/ 1619865 h 6857999"/>
              <a:gd name="connsiteX461" fmla="*/ 1483619 w 4724400"/>
              <a:gd name="connsiteY461" fmla="*/ 764662 h 6857999"/>
              <a:gd name="connsiteX462" fmla="*/ 1430481 w 4724400"/>
              <a:gd name="connsiteY462" fmla="*/ 630137 h 6857999"/>
              <a:gd name="connsiteX463" fmla="*/ 1442495 w 4724400"/>
              <a:gd name="connsiteY463" fmla="*/ 1626691 h 6857999"/>
              <a:gd name="connsiteX464" fmla="*/ 1441222 w 4724400"/>
              <a:gd name="connsiteY464" fmla="*/ 1619067 h 6857999"/>
              <a:gd name="connsiteX465" fmla="*/ 1414069 w 4724400"/>
              <a:gd name="connsiteY465" fmla="*/ 1004967 h 6857999"/>
              <a:gd name="connsiteX466" fmla="*/ 1420665 w 4724400"/>
              <a:gd name="connsiteY466" fmla="*/ 840369 h 6857999"/>
              <a:gd name="connsiteX467" fmla="*/ 1426829 w 4724400"/>
              <a:gd name="connsiteY467" fmla="*/ 790831 h 6857999"/>
              <a:gd name="connsiteX468" fmla="*/ 1430481 w 4724400"/>
              <a:gd name="connsiteY468" fmla="*/ 630137 h 6857999"/>
              <a:gd name="connsiteX469" fmla="*/ 4023796 w 4724400"/>
              <a:gd name="connsiteY469" fmla="*/ 623931 h 6857999"/>
              <a:gd name="connsiteX470" fmla="*/ 3945729 w 4724400"/>
              <a:gd name="connsiteY470" fmla="*/ 662344 h 6857999"/>
              <a:gd name="connsiteX471" fmla="*/ 3498947 w 4724400"/>
              <a:gd name="connsiteY471" fmla="*/ 818916 h 6857999"/>
              <a:gd name="connsiteX472" fmla="*/ 3031283 w 4724400"/>
              <a:gd name="connsiteY472" fmla="*/ 1111507 h 6857999"/>
              <a:gd name="connsiteX473" fmla="*/ 3203692 w 4724400"/>
              <a:gd name="connsiteY473" fmla="*/ 1035777 h 6857999"/>
              <a:gd name="connsiteX474" fmla="*/ 3218294 w 4724400"/>
              <a:gd name="connsiteY474" fmla="*/ 1027151 h 6857999"/>
              <a:gd name="connsiteX475" fmla="*/ 3636737 w 4724400"/>
              <a:gd name="connsiteY475" fmla="*/ 817377 h 6857999"/>
              <a:gd name="connsiteX476" fmla="*/ 4023796 w 4724400"/>
              <a:gd name="connsiteY476" fmla="*/ 623931 h 6857999"/>
              <a:gd name="connsiteX477" fmla="*/ 3311704 w 4724400"/>
              <a:gd name="connsiteY477" fmla="*/ 584486 h 6857999"/>
              <a:gd name="connsiteX478" fmla="*/ 3190778 w 4724400"/>
              <a:gd name="connsiteY478" fmla="*/ 772788 h 6857999"/>
              <a:gd name="connsiteX479" fmla="*/ 3007981 w 4724400"/>
              <a:gd name="connsiteY479" fmla="*/ 1070739 h 6857999"/>
              <a:gd name="connsiteX480" fmla="*/ 3267578 w 4724400"/>
              <a:gd name="connsiteY480" fmla="*/ 693281 h 6857999"/>
              <a:gd name="connsiteX481" fmla="*/ 2664888 w 4724400"/>
              <a:gd name="connsiteY481" fmla="*/ 518596 h 6857999"/>
              <a:gd name="connsiteX482" fmla="*/ 2411865 w 4724400"/>
              <a:gd name="connsiteY482" fmla="*/ 567273 h 6857999"/>
              <a:gd name="connsiteX483" fmla="*/ 1896643 w 4724400"/>
              <a:gd name="connsiteY483" fmla="*/ 809468 h 6857999"/>
              <a:gd name="connsiteX484" fmla="*/ 1899055 w 4724400"/>
              <a:gd name="connsiteY484" fmla="*/ 809848 h 6857999"/>
              <a:gd name="connsiteX485" fmla="*/ 2446633 w 4724400"/>
              <a:gd name="connsiteY485" fmla="*/ 596159 h 6857999"/>
              <a:gd name="connsiteX486" fmla="*/ 2796924 w 4724400"/>
              <a:gd name="connsiteY486" fmla="*/ 501747 h 6857999"/>
              <a:gd name="connsiteX487" fmla="*/ 2455237 w 4724400"/>
              <a:gd name="connsiteY487" fmla="*/ 622979 h 6857999"/>
              <a:gd name="connsiteX488" fmla="*/ 1949308 w 4724400"/>
              <a:gd name="connsiteY488" fmla="*/ 818889 h 6857999"/>
              <a:gd name="connsiteX489" fmla="*/ 1950634 w 4724400"/>
              <a:gd name="connsiteY489" fmla="*/ 818810 h 6857999"/>
              <a:gd name="connsiteX490" fmla="*/ 2796924 w 4724400"/>
              <a:gd name="connsiteY490" fmla="*/ 501747 h 6857999"/>
              <a:gd name="connsiteX491" fmla="*/ 3335099 w 4724400"/>
              <a:gd name="connsiteY491" fmla="*/ 488163 h 6857999"/>
              <a:gd name="connsiteX492" fmla="*/ 3151139 w 4724400"/>
              <a:gd name="connsiteY492" fmla="*/ 734118 h 6857999"/>
              <a:gd name="connsiteX493" fmla="*/ 3136980 w 4724400"/>
              <a:gd name="connsiteY493" fmla="*/ 753877 h 6857999"/>
              <a:gd name="connsiteX494" fmla="*/ 3062043 w 4724400"/>
              <a:gd name="connsiteY494" fmla="*/ 867004 h 6857999"/>
              <a:gd name="connsiteX495" fmla="*/ 2994594 w 4724400"/>
              <a:gd name="connsiteY495" fmla="*/ 1035452 h 6857999"/>
              <a:gd name="connsiteX496" fmla="*/ 3167517 w 4724400"/>
              <a:gd name="connsiteY496" fmla="*/ 757788 h 6857999"/>
              <a:gd name="connsiteX497" fmla="*/ 3335099 w 4724400"/>
              <a:gd name="connsiteY497" fmla="*/ 488163 h 6857999"/>
              <a:gd name="connsiteX498" fmla="*/ 2891507 w 4724400"/>
              <a:gd name="connsiteY498" fmla="*/ 485136 h 6857999"/>
              <a:gd name="connsiteX499" fmla="*/ 2047508 w 4724400"/>
              <a:gd name="connsiteY499" fmla="*/ 825701 h 6857999"/>
              <a:gd name="connsiteX500" fmla="*/ 2891507 w 4724400"/>
              <a:gd name="connsiteY500" fmla="*/ 485136 h 6857999"/>
              <a:gd name="connsiteX501" fmla="*/ 4418489 w 4724400"/>
              <a:gd name="connsiteY501" fmla="*/ 483936 h 6857999"/>
              <a:gd name="connsiteX502" fmla="*/ 4155290 w 4724400"/>
              <a:gd name="connsiteY502" fmla="*/ 661575 h 6857999"/>
              <a:gd name="connsiteX503" fmla="*/ 3571040 w 4724400"/>
              <a:gd name="connsiteY503" fmla="*/ 996875 h 6857999"/>
              <a:gd name="connsiteX504" fmla="*/ 3093710 w 4724400"/>
              <a:gd name="connsiteY504" fmla="*/ 1145020 h 6857999"/>
              <a:gd name="connsiteX505" fmla="*/ 3207527 w 4724400"/>
              <a:gd name="connsiteY505" fmla="*/ 1163586 h 6857999"/>
              <a:gd name="connsiteX506" fmla="*/ 3652751 w 4724400"/>
              <a:gd name="connsiteY506" fmla="*/ 990907 h 6857999"/>
              <a:gd name="connsiteX507" fmla="*/ 4180906 w 4724400"/>
              <a:gd name="connsiteY507" fmla="*/ 680145 h 6857999"/>
              <a:gd name="connsiteX508" fmla="*/ 4418489 w 4724400"/>
              <a:gd name="connsiteY508" fmla="*/ 483936 h 6857999"/>
              <a:gd name="connsiteX509" fmla="*/ 3316944 w 4724400"/>
              <a:gd name="connsiteY509" fmla="*/ 465669 h 6857999"/>
              <a:gd name="connsiteX510" fmla="*/ 2958819 w 4724400"/>
              <a:gd name="connsiteY510" fmla="*/ 1062158 h 6857999"/>
              <a:gd name="connsiteX511" fmla="*/ 3004132 w 4724400"/>
              <a:gd name="connsiteY511" fmla="*/ 921679 h 6857999"/>
              <a:gd name="connsiteX512" fmla="*/ 3037224 w 4724400"/>
              <a:gd name="connsiteY512" fmla="*/ 852631 h 6857999"/>
              <a:gd name="connsiteX513" fmla="*/ 3114637 w 4724400"/>
              <a:gd name="connsiteY513" fmla="*/ 736692 h 6857999"/>
              <a:gd name="connsiteX514" fmla="*/ 3128801 w 4724400"/>
              <a:gd name="connsiteY514" fmla="*/ 716935 h 6857999"/>
              <a:gd name="connsiteX515" fmla="*/ 3316944 w 4724400"/>
              <a:gd name="connsiteY515" fmla="*/ 465669 h 6857999"/>
              <a:gd name="connsiteX516" fmla="*/ 4448894 w 4724400"/>
              <a:gd name="connsiteY516" fmla="*/ 422768 h 6857999"/>
              <a:gd name="connsiteX517" fmla="*/ 4235585 w 4724400"/>
              <a:gd name="connsiteY517" fmla="*/ 528178 h 6857999"/>
              <a:gd name="connsiteX518" fmla="*/ 4213155 w 4724400"/>
              <a:gd name="connsiteY518" fmla="*/ 543149 h 6857999"/>
              <a:gd name="connsiteX519" fmla="*/ 3649218 w 4724400"/>
              <a:gd name="connsiteY519" fmla="*/ 842623 h 6857999"/>
              <a:gd name="connsiteX520" fmla="*/ 3232564 w 4724400"/>
              <a:gd name="connsiteY520" fmla="*/ 1051220 h 6857999"/>
              <a:gd name="connsiteX521" fmla="*/ 3217970 w 4724400"/>
              <a:gd name="connsiteY521" fmla="*/ 1059849 h 6857999"/>
              <a:gd name="connsiteX522" fmla="*/ 3116688 w 4724400"/>
              <a:gd name="connsiteY522" fmla="*/ 1113543 h 6857999"/>
              <a:gd name="connsiteX523" fmla="*/ 3559098 w 4724400"/>
              <a:gd name="connsiteY523" fmla="*/ 971858 h 6857999"/>
              <a:gd name="connsiteX524" fmla="*/ 4140004 w 4724400"/>
              <a:gd name="connsiteY524" fmla="*/ 638368 h 6857999"/>
              <a:gd name="connsiteX525" fmla="*/ 4451852 w 4724400"/>
              <a:gd name="connsiteY525" fmla="*/ 423380 h 6857999"/>
              <a:gd name="connsiteX526" fmla="*/ 4448894 w 4724400"/>
              <a:gd name="connsiteY526" fmla="*/ 422768 h 6857999"/>
              <a:gd name="connsiteX527" fmla="*/ 680568 w 4724400"/>
              <a:gd name="connsiteY527" fmla="*/ 416949 h 6857999"/>
              <a:gd name="connsiteX528" fmla="*/ 394452 w 4724400"/>
              <a:gd name="connsiteY528" fmla="*/ 694330 h 6857999"/>
              <a:gd name="connsiteX529" fmla="*/ 340402 w 4724400"/>
              <a:gd name="connsiteY529" fmla="*/ 759654 h 6857999"/>
              <a:gd name="connsiteX530" fmla="*/ 827699 w 4724400"/>
              <a:gd name="connsiteY530" fmla="*/ 416143 h 6857999"/>
              <a:gd name="connsiteX531" fmla="*/ 841524 w 4724400"/>
              <a:gd name="connsiteY531" fmla="*/ 534021 h 6857999"/>
              <a:gd name="connsiteX532" fmla="*/ 825554 w 4724400"/>
              <a:gd name="connsiteY532" fmla="*/ 672115 h 6857999"/>
              <a:gd name="connsiteX533" fmla="*/ 811499 w 4724400"/>
              <a:gd name="connsiteY533" fmla="*/ 769176 h 6857999"/>
              <a:gd name="connsiteX534" fmla="*/ 841586 w 4724400"/>
              <a:gd name="connsiteY534" fmla="*/ 1060039 h 6857999"/>
              <a:gd name="connsiteX535" fmla="*/ 942912 w 4724400"/>
              <a:gd name="connsiteY535" fmla="*/ 1511108 h 6857999"/>
              <a:gd name="connsiteX536" fmla="*/ 884057 w 4724400"/>
              <a:gd name="connsiteY536" fmla="*/ 521768 h 6857999"/>
              <a:gd name="connsiteX537" fmla="*/ 827699 w 4724400"/>
              <a:gd name="connsiteY537" fmla="*/ 416143 h 6857999"/>
              <a:gd name="connsiteX538" fmla="*/ 798883 w 4724400"/>
              <a:gd name="connsiteY538" fmla="*/ 414244 h 6857999"/>
              <a:gd name="connsiteX539" fmla="*/ 875825 w 4724400"/>
              <a:gd name="connsiteY539" fmla="*/ 1357811 h 6857999"/>
              <a:gd name="connsiteX540" fmla="*/ 814514 w 4724400"/>
              <a:gd name="connsiteY540" fmla="*/ 1064671 h 6857999"/>
              <a:gd name="connsiteX541" fmla="*/ 783698 w 4724400"/>
              <a:gd name="connsiteY541" fmla="*/ 766414 h 6857999"/>
              <a:gd name="connsiteX542" fmla="*/ 798129 w 4724400"/>
              <a:gd name="connsiteY542" fmla="*/ 666939 h 6857999"/>
              <a:gd name="connsiteX543" fmla="*/ 813894 w 4724400"/>
              <a:gd name="connsiteY543" fmla="*/ 533909 h 6857999"/>
              <a:gd name="connsiteX544" fmla="*/ 798883 w 4724400"/>
              <a:gd name="connsiteY544" fmla="*/ 414244 h 6857999"/>
              <a:gd name="connsiteX545" fmla="*/ 673202 w 4724400"/>
              <a:gd name="connsiteY545" fmla="*/ 388720 h 6857999"/>
              <a:gd name="connsiteX546" fmla="*/ 392779 w 4724400"/>
              <a:gd name="connsiteY546" fmla="*/ 596411 h 6857999"/>
              <a:gd name="connsiteX547" fmla="*/ 270088 w 4724400"/>
              <a:gd name="connsiteY547" fmla="*/ 790400 h 6857999"/>
              <a:gd name="connsiteX548" fmla="*/ 259285 w 4724400"/>
              <a:gd name="connsiteY548" fmla="*/ 812869 h 6857999"/>
              <a:gd name="connsiteX549" fmla="*/ 372890 w 4724400"/>
              <a:gd name="connsiteY549" fmla="*/ 676832 h 6857999"/>
              <a:gd name="connsiteX550" fmla="*/ 673202 w 4724400"/>
              <a:gd name="connsiteY550" fmla="*/ 388720 h 6857999"/>
              <a:gd name="connsiteX551" fmla="*/ 1628210 w 4724400"/>
              <a:gd name="connsiteY551" fmla="*/ 0 h 6857999"/>
              <a:gd name="connsiteX552" fmla="*/ 1748399 w 4724400"/>
              <a:gd name="connsiteY552" fmla="*/ 0 h 6857999"/>
              <a:gd name="connsiteX553" fmla="*/ 1783391 w 4724400"/>
              <a:gd name="connsiteY553" fmla="*/ 17650 h 6857999"/>
              <a:gd name="connsiteX554" fmla="*/ 2084193 w 4724400"/>
              <a:gd name="connsiteY554" fmla="*/ 69947 h 6857999"/>
              <a:gd name="connsiteX555" fmla="*/ 2744101 w 4724400"/>
              <a:gd name="connsiteY555" fmla="*/ 15192 h 6857999"/>
              <a:gd name="connsiteX556" fmla="*/ 2197414 w 4724400"/>
              <a:gd name="connsiteY556" fmla="*/ 41266 h 6857999"/>
              <a:gd name="connsiteX557" fmla="*/ 1914967 w 4724400"/>
              <a:gd name="connsiteY557" fmla="*/ 18583 h 6857999"/>
              <a:gd name="connsiteX558" fmla="*/ 1815559 w 4724400"/>
              <a:gd name="connsiteY558" fmla="*/ 0 h 6857999"/>
              <a:gd name="connsiteX559" fmla="*/ 2001666 w 4724400"/>
              <a:gd name="connsiteY559" fmla="*/ 0 h 6857999"/>
              <a:gd name="connsiteX560" fmla="*/ 2036517 w 4724400"/>
              <a:gd name="connsiteY560" fmla="*/ 4274 h 6857999"/>
              <a:gd name="connsiteX561" fmla="*/ 2199623 w 4724400"/>
              <a:gd name="connsiteY561" fmla="*/ 13232 h 6857999"/>
              <a:gd name="connsiteX562" fmla="*/ 2420103 w 4724400"/>
              <a:gd name="connsiteY562" fmla="*/ 12601 h 6857999"/>
              <a:gd name="connsiteX563" fmla="*/ 2621330 w 4724400"/>
              <a:gd name="connsiteY563" fmla="*/ 0 h 6857999"/>
              <a:gd name="connsiteX564" fmla="*/ 3076571 w 4724400"/>
              <a:gd name="connsiteY564" fmla="*/ 0 h 6857999"/>
              <a:gd name="connsiteX565" fmla="*/ 2924796 w 4724400"/>
              <a:gd name="connsiteY565" fmla="*/ 36772 h 6857999"/>
              <a:gd name="connsiteX566" fmla="*/ 1946203 w 4724400"/>
              <a:gd name="connsiteY566" fmla="*/ 131277 h 6857999"/>
              <a:gd name="connsiteX567" fmla="*/ 1707026 w 4724400"/>
              <a:gd name="connsiteY567" fmla="*/ 44983 h 6857999"/>
              <a:gd name="connsiteX568" fmla="*/ 1007398 w 4724400"/>
              <a:gd name="connsiteY568" fmla="*/ 0 h 6857999"/>
              <a:gd name="connsiteX569" fmla="*/ 1105902 w 4724400"/>
              <a:gd name="connsiteY569" fmla="*/ 0 h 6857999"/>
              <a:gd name="connsiteX570" fmla="*/ 1191939 w 4724400"/>
              <a:gd name="connsiteY570" fmla="*/ 117664 h 6857999"/>
              <a:gd name="connsiteX571" fmla="*/ 1780907 w 4724400"/>
              <a:gd name="connsiteY571" fmla="*/ 743734 h 6857999"/>
              <a:gd name="connsiteX572" fmla="*/ 1841857 w 4724400"/>
              <a:gd name="connsiteY572" fmla="*/ 795932 h 6857999"/>
              <a:gd name="connsiteX573" fmla="*/ 2317896 w 4724400"/>
              <a:gd name="connsiteY573" fmla="*/ 530713 h 6857999"/>
              <a:gd name="connsiteX574" fmla="*/ 3015228 w 4724400"/>
              <a:gd name="connsiteY574" fmla="*/ 399738 h 6857999"/>
              <a:gd name="connsiteX575" fmla="*/ 3000782 w 4724400"/>
              <a:gd name="connsiteY575" fmla="*/ 461219 h 6857999"/>
              <a:gd name="connsiteX576" fmla="*/ 1963190 w 4724400"/>
              <a:gd name="connsiteY576" fmla="*/ 895589 h 6857999"/>
              <a:gd name="connsiteX577" fmla="*/ 2552180 w 4724400"/>
              <a:gd name="connsiteY577" fmla="*/ 1298815 h 6857999"/>
              <a:gd name="connsiteX578" fmla="*/ 2904618 w 4724400"/>
              <a:gd name="connsiteY578" fmla="*/ 1146081 h 6857999"/>
              <a:gd name="connsiteX579" fmla="*/ 3428829 w 4724400"/>
              <a:gd name="connsiteY579" fmla="*/ 310883 h 6857999"/>
              <a:gd name="connsiteX580" fmla="*/ 3452135 w 4724400"/>
              <a:gd name="connsiteY580" fmla="*/ 318176 h 6857999"/>
              <a:gd name="connsiteX581" fmla="*/ 3169464 w 4724400"/>
              <a:gd name="connsiteY581" fmla="*/ 935661 h 6857999"/>
              <a:gd name="connsiteX582" fmla="*/ 3049395 w 4724400"/>
              <a:gd name="connsiteY582" fmla="*/ 1070245 h 6857999"/>
              <a:gd name="connsiteX583" fmla="*/ 3401235 w 4724400"/>
              <a:gd name="connsiteY583" fmla="*/ 815534 h 6857999"/>
              <a:gd name="connsiteX584" fmla="*/ 4236947 w 4724400"/>
              <a:gd name="connsiteY584" fmla="*/ 465665 h 6857999"/>
              <a:gd name="connsiteX585" fmla="*/ 4565962 w 4724400"/>
              <a:gd name="connsiteY585" fmla="*/ 350012 h 6857999"/>
              <a:gd name="connsiteX586" fmla="*/ 4557937 w 4724400"/>
              <a:gd name="connsiteY586" fmla="*/ 382666 h 6857999"/>
              <a:gd name="connsiteX587" fmla="*/ 3621049 w 4724400"/>
              <a:gd name="connsiteY587" fmla="*/ 1056676 h 6857999"/>
              <a:gd name="connsiteX588" fmla="*/ 3094000 w 4724400"/>
              <a:gd name="connsiteY588" fmla="*/ 1229477 h 6857999"/>
              <a:gd name="connsiteX589" fmla="*/ 2813197 w 4724400"/>
              <a:gd name="connsiteY589" fmla="*/ 1263181 h 6857999"/>
              <a:gd name="connsiteX590" fmla="*/ 2615776 w 4724400"/>
              <a:gd name="connsiteY590" fmla="*/ 1334114 h 6857999"/>
              <a:gd name="connsiteX591" fmla="*/ 3364982 w 4724400"/>
              <a:gd name="connsiteY591" fmla="*/ 1687356 h 6857999"/>
              <a:gd name="connsiteX592" fmla="*/ 3371663 w 4724400"/>
              <a:gd name="connsiteY592" fmla="*/ 1683743 h 6857999"/>
              <a:gd name="connsiteX593" fmla="*/ 3883310 w 4724400"/>
              <a:gd name="connsiteY593" fmla="*/ 1443899 h 6857999"/>
              <a:gd name="connsiteX594" fmla="*/ 3892746 w 4724400"/>
              <a:gd name="connsiteY594" fmla="*/ 1429225 h 6857999"/>
              <a:gd name="connsiteX595" fmla="*/ 4699980 w 4724400"/>
              <a:gd name="connsiteY595" fmla="*/ 789523 h 6857999"/>
              <a:gd name="connsiteX596" fmla="*/ 4724400 w 4724400"/>
              <a:gd name="connsiteY596" fmla="*/ 769876 h 6857999"/>
              <a:gd name="connsiteX597" fmla="*/ 4724400 w 4724400"/>
              <a:gd name="connsiteY597" fmla="*/ 802845 h 6857999"/>
              <a:gd name="connsiteX598" fmla="*/ 4705958 w 4724400"/>
              <a:gd name="connsiteY598" fmla="*/ 821317 h 6857999"/>
              <a:gd name="connsiteX599" fmla="*/ 4649798 w 4724400"/>
              <a:gd name="connsiteY599" fmla="*/ 877374 h 6857999"/>
              <a:gd name="connsiteX600" fmla="*/ 4005326 w 4724400"/>
              <a:gd name="connsiteY600" fmla="*/ 1344259 h 6857999"/>
              <a:gd name="connsiteX601" fmla="*/ 4199378 w 4724400"/>
              <a:gd name="connsiteY601" fmla="*/ 1215889 h 6857999"/>
              <a:gd name="connsiteX602" fmla="*/ 4239600 w 4724400"/>
              <a:gd name="connsiteY602" fmla="*/ 1192361 h 6857999"/>
              <a:gd name="connsiteX603" fmla="*/ 4677037 w 4724400"/>
              <a:gd name="connsiteY603" fmla="*/ 858646 h 6857999"/>
              <a:gd name="connsiteX604" fmla="*/ 4724400 w 4724400"/>
              <a:gd name="connsiteY604" fmla="*/ 810414 h 6857999"/>
              <a:gd name="connsiteX605" fmla="*/ 4724400 w 4724400"/>
              <a:gd name="connsiteY605" fmla="*/ 916439 h 6857999"/>
              <a:gd name="connsiteX606" fmla="*/ 4683030 w 4724400"/>
              <a:gd name="connsiteY606" fmla="*/ 982925 h 6857999"/>
              <a:gd name="connsiteX607" fmla="*/ 3921884 w 4724400"/>
              <a:gd name="connsiteY607" fmla="*/ 1469889 h 6857999"/>
              <a:gd name="connsiteX608" fmla="*/ 3456136 w 4724400"/>
              <a:gd name="connsiteY608" fmla="*/ 1721439 h 6857999"/>
              <a:gd name="connsiteX609" fmla="*/ 3624313 w 4724400"/>
              <a:gd name="connsiteY609" fmla="*/ 1780406 h 6857999"/>
              <a:gd name="connsiteX610" fmla="*/ 4303638 w 4724400"/>
              <a:gd name="connsiteY610" fmla="*/ 1944400 h 6857999"/>
              <a:gd name="connsiteX611" fmla="*/ 4315566 w 4724400"/>
              <a:gd name="connsiteY611" fmla="*/ 1931422 h 6857999"/>
              <a:gd name="connsiteX612" fmla="*/ 4664388 w 4724400"/>
              <a:gd name="connsiteY612" fmla="*/ 1574357 h 6857999"/>
              <a:gd name="connsiteX613" fmla="*/ 4724400 w 4724400"/>
              <a:gd name="connsiteY613" fmla="*/ 1537429 h 6857999"/>
              <a:gd name="connsiteX614" fmla="*/ 4724400 w 4724400"/>
              <a:gd name="connsiteY614" fmla="*/ 1589108 h 6857999"/>
              <a:gd name="connsiteX615" fmla="*/ 4644505 w 4724400"/>
              <a:gd name="connsiteY615" fmla="*/ 1640352 h 6857999"/>
              <a:gd name="connsiteX616" fmla="*/ 4381603 w 4724400"/>
              <a:gd name="connsiteY616" fmla="*/ 1900149 h 6857999"/>
              <a:gd name="connsiteX617" fmla="*/ 4478726 w 4724400"/>
              <a:gd name="connsiteY617" fmla="*/ 1822808 h 6857999"/>
              <a:gd name="connsiteX618" fmla="*/ 4588263 w 4724400"/>
              <a:gd name="connsiteY618" fmla="*/ 1735914 h 6857999"/>
              <a:gd name="connsiteX619" fmla="*/ 4683216 w 4724400"/>
              <a:gd name="connsiteY619" fmla="*/ 1678902 h 6857999"/>
              <a:gd name="connsiteX620" fmla="*/ 4724400 w 4724400"/>
              <a:gd name="connsiteY620" fmla="*/ 1655121 h 6857999"/>
              <a:gd name="connsiteX621" fmla="*/ 4724400 w 4724400"/>
              <a:gd name="connsiteY621" fmla="*/ 1686869 h 6857999"/>
              <a:gd name="connsiteX622" fmla="*/ 4696172 w 4724400"/>
              <a:gd name="connsiteY622" fmla="*/ 1703058 h 6857999"/>
              <a:gd name="connsiteX623" fmla="*/ 4602997 w 4724400"/>
              <a:gd name="connsiteY623" fmla="*/ 1758893 h 6857999"/>
              <a:gd name="connsiteX624" fmla="*/ 4496021 w 4724400"/>
              <a:gd name="connsiteY624" fmla="*/ 1844299 h 6857999"/>
              <a:gd name="connsiteX625" fmla="*/ 4419004 w 4724400"/>
              <a:gd name="connsiteY625" fmla="*/ 1907617 h 6857999"/>
              <a:gd name="connsiteX626" fmla="*/ 4685975 w 4724400"/>
              <a:gd name="connsiteY626" fmla="*/ 1786372 h 6857999"/>
              <a:gd name="connsiteX627" fmla="*/ 4724400 w 4724400"/>
              <a:gd name="connsiteY627" fmla="*/ 1759693 h 6857999"/>
              <a:gd name="connsiteX628" fmla="*/ 4724400 w 4724400"/>
              <a:gd name="connsiteY628" fmla="*/ 1809459 h 6857999"/>
              <a:gd name="connsiteX629" fmla="*/ 4653762 w 4724400"/>
              <a:gd name="connsiteY629" fmla="*/ 1857561 h 6857999"/>
              <a:gd name="connsiteX630" fmla="*/ 4428349 w 4724400"/>
              <a:gd name="connsiteY630" fmla="*/ 1963079 h 6857999"/>
              <a:gd name="connsiteX631" fmla="*/ 4724400 w 4724400"/>
              <a:gd name="connsiteY631" fmla="*/ 1990579 h 6857999"/>
              <a:gd name="connsiteX632" fmla="*/ 4724400 w 4724400"/>
              <a:gd name="connsiteY632" fmla="*/ 2065582 h 6857999"/>
              <a:gd name="connsiteX633" fmla="*/ 4686318 w 4724400"/>
              <a:gd name="connsiteY633" fmla="*/ 2063926 h 6857999"/>
              <a:gd name="connsiteX634" fmla="*/ 4724400 w 4724400"/>
              <a:gd name="connsiteY634" fmla="*/ 2085104 h 6857999"/>
              <a:gd name="connsiteX635" fmla="*/ 4724400 w 4724400"/>
              <a:gd name="connsiteY635" fmla="*/ 2178471 h 6857999"/>
              <a:gd name="connsiteX636" fmla="*/ 4617755 w 4724400"/>
              <a:gd name="connsiteY636" fmla="*/ 2122457 h 6857999"/>
              <a:gd name="connsiteX637" fmla="*/ 4724400 w 4724400"/>
              <a:gd name="connsiteY637" fmla="*/ 2196158 h 6857999"/>
              <a:gd name="connsiteX638" fmla="*/ 4724400 w 4724400"/>
              <a:gd name="connsiteY638" fmla="*/ 2230374 h 6857999"/>
              <a:gd name="connsiteX639" fmla="*/ 4573637 w 4724400"/>
              <a:gd name="connsiteY639" fmla="*/ 2126309 h 6857999"/>
              <a:gd name="connsiteX640" fmla="*/ 4706850 w 4724400"/>
              <a:gd name="connsiteY640" fmla="*/ 2262541 h 6857999"/>
              <a:gd name="connsiteX641" fmla="*/ 4724400 w 4724400"/>
              <a:gd name="connsiteY641" fmla="*/ 2275857 h 6857999"/>
              <a:gd name="connsiteX642" fmla="*/ 4724400 w 4724400"/>
              <a:gd name="connsiteY642" fmla="*/ 2377131 h 6857999"/>
              <a:gd name="connsiteX643" fmla="*/ 4688201 w 4724400"/>
              <a:gd name="connsiteY643" fmla="*/ 2349925 h 6857999"/>
              <a:gd name="connsiteX644" fmla="*/ 4462564 w 4724400"/>
              <a:gd name="connsiteY644" fmla="*/ 2041945 h 6857999"/>
              <a:gd name="connsiteX645" fmla="*/ 4094167 w 4724400"/>
              <a:gd name="connsiteY645" fmla="*/ 1984479 h 6857999"/>
              <a:gd name="connsiteX646" fmla="*/ 4520397 w 4724400"/>
              <a:gd name="connsiteY646" fmla="*/ 3153822 h 6857999"/>
              <a:gd name="connsiteX647" fmla="*/ 4458958 w 4724400"/>
              <a:gd name="connsiteY647" fmla="*/ 3203134 h 6857999"/>
              <a:gd name="connsiteX648" fmla="*/ 3972830 w 4724400"/>
              <a:gd name="connsiteY648" fmla="*/ 1973028 h 6857999"/>
              <a:gd name="connsiteX649" fmla="*/ 3979154 w 4724400"/>
              <a:gd name="connsiteY649" fmla="*/ 1959605 h 6857999"/>
              <a:gd name="connsiteX650" fmla="*/ 3583051 w 4724400"/>
              <a:gd name="connsiteY650" fmla="*/ 1850495 h 6857999"/>
              <a:gd name="connsiteX651" fmla="*/ 2922360 w 4724400"/>
              <a:gd name="connsiteY651" fmla="*/ 1586232 h 6857999"/>
              <a:gd name="connsiteX652" fmla="*/ 3033099 w 4724400"/>
              <a:gd name="connsiteY652" fmla="*/ 1913175 h 6857999"/>
              <a:gd name="connsiteX653" fmla="*/ 3040214 w 4724400"/>
              <a:gd name="connsiteY653" fmla="*/ 1920694 h 6857999"/>
              <a:gd name="connsiteX654" fmla="*/ 3051308 w 4724400"/>
              <a:gd name="connsiteY654" fmla="*/ 1911226 h 6857999"/>
              <a:gd name="connsiteX655" fmla="*/ 3791335 w 4724400"/>
              <a:gd name="connsiteY655" fmla="*/ 2442781 h 6857999"/>
              <a:gd name="connsiteX656" fmla="*/ 3744063 w 4724400"/>
              <a:gd name="connsiteY656" fmla="*/ 2510325 h 6857999"/>
              <a:gd name="connsiteX657" fmla="*/ 3103695 w 4724400"/>
              <a:gd name="connsiteY657" fmla="*/ 2105302 h 6857999"/>
              <a:gd name="connsiteX658" fmla="*/ 2968137 w 4724400"/>
              <a:gd name="connsiteY658" fmla="*/ 2805672 h 6857999"/>
              <a:gd name="connsiteX659" fmla="*/ 2739231 w 4724400"/>
              <a:gd name="connsiteY659" fmla="*/ 3151701 h 6857999"/>
              <a:gd name="connsiteX660" fmla="*/ 2728882 w 4724400"/>
              <a:gd name="connsiteY660" fmla="*/ 3135084 h 6857999"/>
              <a:gd name="connsiteX661" fmla="*/ 2914282 w 4724400"/>
              <a:gd name="connsiteY661" fmla="*/ 2155807 h 6857999"/>
              <a:gd name="connsiteX662" fmla="*/ 2971660 w 4724400"/>
              <a:gd name="connsiteY662" fmla="*/ 1962486 h 6857999"/>
              <a:gd name="connsiteX663" fmla="*/ 2971809 w 4724400"/>
              <a:gd name="connsiteY663" fmla="*/ 1960615 h 6857999"/>
              <a:gd name="connsiteX664" fmla="*/ 2972315 w 4724400"/>
              <a:gd name="connsiteY664" fmla="*/ 1951821 h 6857999"/>
              <a:gd name="connsiteX665" fmla="*/ 2846641 w 4724400"/>
              <a:gd name="connsiteY665" fmla="*/ 1556749 h 6857999"/>
              <a:gd name="connsiteX666" fmla="*/ 2847461 w 4724400"/>
              <a:gd name="connsiteY666" fmla="*/ 1548729 h 6857999"/>
              <a:gd name="connsiteX667" fmla="*/ 2058558 w 4724400"/>
              <a:gd name="connsiteY667" fmla="*/ 1071804 h 6857999"/>
              <a:gd name="connsiteX668" fmla="*/ 2291089 w 4724400"/>
              <a:gd name="connsiteY668" fmla="*/ 1585512 h 6857999"/>
              <a:gd name="connsiteX669" fmla="*/ 2473792 w 4724400"/>
              <a:gd name="connsiteY669" fmla="*/ 2432858 h 6857999"/>
              <a:gd name="connsiteX670" fmla="*/ 2420124 w 4724400"/>
              <a:gd name="connsiteY670" fmla="*/ 2495762 h 6857999"/>
              <a:gd name="connsiteX671" fmla="*/ 2119846 w 4724400"/>
              <a:gd name="connsiteY671" fmla="*/ 1872898 h 6857999"/>
              <a:gd name="connsiteX672" fmla="*/ 1995210 w 4724400"/>
              <a:gd name="connsiteY672" fmla="*/ 1288346 h 6857999"/>
              <a:gd name="connsiteX673" fmla="*/ 1850975 w 4724400"/>
              <a:gd name="connsiteY673" fmla="*/ 1540820 h 6857999"/>
              <a:gd name="connsiteX674" fmla="*/ 1723490 w 4724400"/>
              <a:gd name="connsiteY674" fmla="*/ 1688355 h 6857999"/>
              <a:gd name="connsiteX675" fmla="*/ 1710157 w 4724400"/>
              <a:gd name="connsiteY675" fmla="*/ 1683354 h 6857999"/>
              <a:gd name="connsiteX676" fmla="*/ 1807265 w 4724400"/>
              <a:gd name="connsiteY676" fmla="*/ 1336896 h 6857999"/>
              <a:gd name="connsiteX677" fmla="*/ 2011049 w 4724400"/>
              <a:gd name="connsiteY677" fmla="*/ 1173376 h 6857999"/>
              <a:gd name="connsiteX678" fmla="*/ 2014681 w 4724400"/>
              <a:gd name="connsiteY678" fmla="*/ 1167830 h 6857999"/>
              <a:gd name="connsiteX679" fmla="*/ 1971037 w 4724400"/>
              <a:gd name="connsiteY679" fmla="*/ 1015438 h 6857999"/>
              <a:gd name="connsiteX680" fmla="*/ 1971858 w 4724400"/>
              <a:gd name="connsiteY680" fmla="*/ 1007420 h 6857999"/>
              <a:gd name="connsiteX681" fmla="*/ 1729505 w 4724400"/>
              <a:gd name="connsiteY681" fmla="*/ 808882 h 6857999"/>
              <a:gd name="connsiteX682" fmla="*/ 1506007 w 4724400"/>
              <a:gd name="connsiteY682" fmla="*/ 597733 h 6857999"/>
              <a:gd name="connsiteX683" fmla="*/ 1499912 w 4724400"/>
              <a:gd name="connsiteY683" fmla="*/ 1795211 h 6857999"/>
              <a:gd name="connsiteX684" fmla="*/ 1444926 w 4724400"/>
              <a:gd name="connsiteY684" fmla="*/ 1841464 h 6857999"/>
              <a:gd name="connsiteX685" fmla="*/ 1425791 w 4724400"/>
              <a:gd name="connsiteY685" fmla="*/ 572788 h 6857999"/>
              <a:gd name="connsiteX686" fmla="*/ 1435390 w 4724400"/>
              <a:gd name="connsiteY686" fmla="*/ 560750 h 6857999"/>
              <a:gd name="connsiteX687" fmla="*/ 1451502 w 4724400"/>
              <a:gd name="connsiteY687" fmla="*/ 542471 h 6857999"/>
              <a:gd name="connsiteX688" fmla="*/ 1194128 w 4724400"/>
              <a:gd name="connsiteY688" fmla="*/ 250903 h 6857999"/>
              <a:gd name="connsiteX689" fmla="*/ 890158 w 4724400"/>
              <a:gd name="connsiteY689" fmla="*/ 0 h 6857999"/>
              <a:gd name="connsiteX690" fmla="*/ 937892 w 4724400"/>
              <a:gd name="connsiteY690" fmla="*/ 0 h 6857999"/>
              <a:gd name="connsiteX691" fmla="*/ 924483 w 4724400"/>
              <a:gd name="connsiteY691" fmla="*/ 30495 h 6857999"/>
              <a:gd name="connsiteX692" fmla="*/ 872288 w 4724400"/>
              <a:gd name="connsiteY692" fmla="*/ 306259 h 6857999"/>
              <a:gd name="connsiteX693" fmla="*/ 1006247 w 4724400"/>
              <a:gd name="connsiteY693" fmla="*/ 727373 h 6857999"/>
              <a:gd name="connsiteX694" fmla="*/ 986481 w 4724400"/>
              <a:gd name="connsiteY694" fmla="*/ 1611960 h 6857999"/>
              <a:gd name="connsiteX695" fmla="*/ 928400 w 4724400"/>
              <a:gd name="connsiteY695" fmla="*/ 1663986 h 6857999"/>
              <a:gd name="connsiteX696" fmla="*/ 771281 w 4724400"/>
              <a:gd name="connsiteY696" fmla="*/ 368438 h 6857999"/>
              <a:gd name="connsiteX697" fmla="*/ 200540 w 4724400"/>
              <a:gd name="connsiteY697" fmla="*/ 942511 h 6857999"/>
              <a:gd name="connsiteX698" fmla="*/ 170253 w 4724400"/>
              <a:gd name="connsiteY698" fmla="*/ 942567 h 6857999"/>
              <a:gd name="connsiteX699" fmla="*/ 442049 w 4724400"/>
              <a:gd name="connsiteY699" fmla="*/ 489150 h 6857999"/>
              <a:gd name="connsiteX700" fmla="*/ 788582 w 4724400"/>
              <a:gd name="connsiteY700" fmla="*/ 301724 h 6857999"/>
              <a:gd name="connsiteX701" fmla="*/ 788312 w 4724400"/>
              <a:gd name="connsiteY701" fmla="*/ 276498 h 6857999"/>
              <a:gd name="connsiteX702" fmla="*/ 847625 w 4724400"/>
              <a:gd name="connsiteY702" fmla="*/ 89075 h 6857999"/>
              <a:gd name="connsiteX703" fmla="*/ 29788 w 4724400"/>
              <a:gd name="connsiteY703" fmla="*/ 0 h 6857999"/>
              <a:gd name="connsiteX704" fmla="*/ 93321 w 4724400"/>
              <a:gd name="connsiteY704" fmla="*/ 0 h 6857999"/>
              <a:gd name="connsiteX705" fmla="*/ 79142 w 4724400"/>
              <a:gd name="connsiteY705" fmla="*/ 68966 h 6857999"/>
              <a:gd name="connsiteX706" fmla="*/ 21253 w 4724400"/>
              <a:gd name="connsiteY706" fmla="*/ 535687 h 6857999"/>
              <a:gd name="connsiteX707" fmla="*/ 61909 w 4724400"/>
              <a:gd name="connsiteY707" fmla="*/ 380358 h 6857999"/>
              <a:gd name="connsiteX708" fmla="*/ 118339 w 4724400"/>
              <a:gd name="connsiteY708" fmla="*/ 184712 h 6857999"/>
              <a:gd name="connsiteX709" fmla="*/ 154192 w 4724400"/>
              <a:gd name="connsiteY709" fmla="*/ 87864 h 6857999"/>
              <a:gd name="connsiteX710" fmla="*/ 186604 w 4724400"/>
              <a:gd name="connsiteY710" fmla="*/ 0 h 6857999"/>
              <a:gd name="connsiteX711" fmla="*/ 216386 w 4724400"/>
              <a:gd name="connsiteY711" fmla="*/ 0 h 6857999"/>
              <a:gd name="connsiteX712" fmla="*/ 180314 w 4724400"/>
              <a:gd name="connsiteY712" fmla="*/ 97640 h 6857999"/>
              <a:gd name="connsiteX713" fmla="*/ 144924 w 4724400"/>
              <a:gd name="connsiteY713" fmla="*/ 193392 h 6857999"/>
              <a:gd name="connsiteX714" fmla="*/ 89413 w 4724400"/>
              <a:gd name="connsiteY714" fmla="*/ 386853 h 6857999"/>
              <a:gd name="connsiteX715" fmla="*/ 49686 w 4724400"/>
              <a:gd name="connsiteY715" fmla="*/ 539999 h 6857999"/>
              <a:gd name="connsiteX716" fmla="*/ 236604 w 4724400"/>
              <a:gd name="connsiteY716" fmla="*/ 152292 h 6857999"/>
              <a:gd name="connsiteX717" fmla="*/ 289375 w 4724400"/>
              <a:gd name="connsiteY717" fmla="*/ 0 h 6857999"/>
              <a:gd name="connsiteX718" fmla="*/ 369729 w 4724400"/>
              <a:gd name="connsiteY718" fmla="*/ 0 h 6857999"/>
              <a:gd name="connsiteX719" fmla="*/ 354160 w 4724400"/>
              <a:gd name="connsiteY719" fmla="*/ 65656 h 6857999"/>
              <a:gd name="connsiteX720" fmla="*/ 21325 w 4724400"/>
              <a:gd name="connsiteY720" fmla="*/ 763628 h 6857999"/>
              <a:gd name="connsiteX721" fmla="*/ 6426 w 4724400"/>
              <a:gd name="connsiteY721" fmla="*/ 785104 h 6857999"/>
              <a:gd name="connsiteX722" fmla="*/ 0 w 4724400"/>
              <a:gd name="connsiteY722" fmla="*/ 789215 h 6857999"/>
              <a:gd name="connsiteX723" fmla="*/ 0 w 4724400"/>
              <a:gd name="connsiteY723" fmla="*/ 163142 h 6857999"/>
              <a:gd name="connsiteX724" fmla="*/ 20220 w 4724400"/>
              <a:gd name="connsiteY724" fmla="*/ 3741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Lst>
            <a:rect l="l" t="t" r="r" b="b"/>
            <a:pathLst>
              <a:path w="4724400" h="6857999">
                <a:moveTo>
                  <a:pt x="0" y="6805948"/>
                </a:moveTo>
                <a:lnTo>
                  <a:pt x="15600" y="6813099"/>
                </a:lnTo>
                <a:cubicBezTo>
                  <a:pt x="48179" y="6826367"/>
                  <a:pt x="82589" y="6838841"/>
                  <a:pt x="117632" y="6850060"/>
                </a:cubicBezTo>
                <a:lnTo>
                  <a:pt x="146175" y="6857998"/>
                </a:lnTo>
                <a:lnTo>
                  <a:pt x="54597" y="6857998"/>
                </a:lnTo>
                <a:lnTo>
                  <a:pt x="0" y="6831490"/>
                </a:lnTo>
                <a:close/>
                <a:moveTo>
                  <a:pt x="0" y="6736157"/>
                </a:moveTo>
                <a:lnTo>
                  <a:pt x="114811" y="6784122"/>
                </a:lnTo>
                <a:lnTo>
                  <a:pt x="138159" y="6793465"/>
                </a:lnTo>
                <a:cubicBezTo>
                  <a:pt x="184756" y="6812785"/>
                  <a:pt x="226800" y="6829482"/>
                  <a:pt x="270310" y="6840638"/>
                </a:cubicBezTo>
                <a:lnTo>
                  <a:pt x="358932" y="6857999"/>
                </a:lnTo>
                <a:lnTo>
                  <a:pt x="228496" y="6857999"/>
                </a:lnTo>
                <a:lnTo>
                  <a:pt x="126481" y="6821149"/>
                </a:lnTo>
                <a:lnTo>
                  <a:pt x="103134" y="6811799"/>
                </a:lnTo>
                <a:lnTo>
                  <a:pt x="0" y="6767913"/>
                </a:lnTo>
                <a:close/>
                <a:moveTo>
                  <a:pt x="2460543" y="6515312"/>
                </a:moveTo>
                <a:lnTo>
                  <a:pt x="2286201" y="6525103"/>
                </a:lnTo>
                <a:cubicBezTo>
                  <a:pt x="2228694" y="6528458"/>
                  <a:pt x="2169369" y="6531530"/>
                  <a:pt x="2110427" y="6532104"/>
                </a:cubicBezTo>
                <a:cubicBezTo>
                  <a:pt x="2058946" y="6532538"/>
                  <a:pt x="2007242" y="6530381"/>
                  <a:pt x="1956742" y="6528403"/>
                </a:cubicBezTo>
                <a:cubicBezTo>
                  <a:pt x="1815643" y="6523421"/>
                  <a:pt x="1669606" y="6518329"/>
                  <a:pt x="1534307" y="6560369"/>
                </a:cubicBezTo>
                <a:cubicBezTo>
                  <a:pt x="1506964" y="6568983"/>
                  <a:pt x="1480544" y="6579668"/>
                  <a:pt x="1454538" y="6591702"/>
                </a:cubicBezTo>
                <a:cubicBezTo>
                  <a:pt x="1508795" y="6597451"/>
                  <a:pt x="1564033" y="6600803"/>
                  <a:pt x="1619950" y="6599765"/>
                </a:cubicBezTo>
                <a:cubicBezTo>
                  <a:pt x="1760796" y="6598297"/>
                  <a:pt x="1904212" y="6576077"/>
                  <a:pt x="2044875" y="6563693"/>
                </a:cubicBezTo>
                <a:cubicBezTo>
                  <a:pt x="2158459" y="6554204"/>
                  <a:pt x="2431086" y="6537707"/>
                  <a:pt x="2460543" y="6515312"/>
                </a:cubicBezTo>
                <a:close/>
                <a:moveTo>
                  <a:pt x="1883620" y="6459370"/>
                </a:moveTo>
                <a:cubicBezTo>
                  <a:pt x="1757800" y="6463303"/>
                  <a:pt x="1630678" y="6481291"/>
                  <a:pt x="1532156" y="6529929"/>
                </a:cubicBezTo>
                <a:cubicBezTo>
                  <a:pt x="1670483" y="6488352"/>
                  <a:pt x="1816519" y="6493450"/>
                  <a:pt x="1958230" y="6498517"/>
                </a:cubicBezTo>
                <a:cubicBezTo>
                  <a:pt x="2008720" y="6500495"/>
                  <a:pt x="2060523" y="6502029"/>
                  <a:pt x="2110707" y="6502035"/>
                </a:cubicBezTo>
                <a:cubicBezTo>
                  <a:pt x="2168940" y="6501999"/>
                  <a:pt x="2227759" y="6498204"/>
                  <a:pt x="2285171" y="6495471"/>
                </a:cubicBezTo>
                <a:lnTo>
                  <a:pt x="2385179" y="6489665"/>
                </a:lnTo>
                <a:cubicBezTo>
                  <a:pt x="2348158" y="6484629"/>
                  <a:pt x="2296424" y="6478620"/>
                  <a:pt x="2227262" y="6473140"/>
                </a:cubicBezTo>
                <a:cubicBezTo>
                  <a:pt x="2133953" y="6465560"/>
                  <a:pt x="2009438" y="6455438"/>
                  <a:pt x="1883620" y="6459370"/>
                </a:cubicBezTo>
                <a:close/>
                <a:moveTo>
                  <a:pt x="1611255" y="5884754"/>
                </a:moveTo>
                <a:cubicBezTo>
                  <a:pt x="1475034" y="6070158"/>
                  <a:pt x="1320332" y="6315508"/>
                  <a:pt x="1357588" y="6496752"/>
                </a:cubicBezTo>
                <a:cubicBezTo>
                  <a:pt x="1404118" y="6270055"/>
                  <a:pt x="1507631" y="6063621"/>
                  <a:pt x="1611255" y="5884754"/>
                </a:cubicBezTo>
                <a:close/>
                <a:moveTo>
                  <a:pt x="1646205" y="5883072"/>
                </a:moveTo>
                <a:cubicBezTo>
                  <a:pt x="1542170" y="6060592"/>
                  <a:pt x="1436044" y="6267900"/>
                  <a:pt x="1387600" y="6494950"/>
                </a:cubicBezTo>
                <a:cubicBezTo>
                  <a:pt x="1504199" y="6300136"/>
                  <a:pt x="1601945" y="6103069"/>
                  <a:pt x="1646205" y="5883072"/>
                </a:cubicBezTo>
                <a:close/>
                <a:moveTo>
                  <a:pt x="0" y="5845526"/>
                </a:moveTo>
                <a:lnTo>
                  <a:pt x="23370" y="5869422"/>
                </a:lnTo>
                <a:cubicBezTo>
                  <a:pt x="131924" y="5985784"/>
                  <a:pt x="231640" y="6107018"/>
                  <a:pt x="321428" y="6212316"/>
                </a:cubicBezTo>
                <a:cubicBezTo>
                  <a:pt x="452682" y="6366340"/>
                  <a:pt x="578409" y="6507973"/>
                  <a:pt x="626000" y="6710671"/>
                </a:cubicBezTo>
                <a:cubicBezTo>
                  <a:pt x="638757" y="6764837"/>
                  <a:pt x="647619" y="6810078"/>
                  <a:pt x="661825" y="6854298"/>
                </a:cubicBezTo>
                <a:lnTo>
                  <a:pt x="663298" y="6857998"/>
                </a:lnTo>
                <a:lnTo>
                  <a:pt x="431765" y="6857998"/>
                </a:lnTo>
                <a:lnTo>
                  <a:pt x="293576" y="6816656"/>
                </a:lnTo>
                <a:cubicBezTo>
                  <a:pt x="240014" y="6798833"/>
                  <a:pt x="187020" y="6779815"/>
                  <a:pt x="134480" y="6760867"/>
                </a:cubicBezTo>
                <a:lnTo>
                  <a:pt x="0" y="6714215"/>
                </a:lnTo>
                <a:lnTo>
                  <a:pt x="0" y="6683873"/>
                </a:lnTo>
                <a:lnTo>
                  <a:pt x="143737" y="6732821"/>
                </a:lnTo>
                <a:cubicBezTo>
                  <a:pt x="255889" y="6773078"/>
                  <a:pt x="371066" y="6813801"/>
                  <a:pt x="488162" y="6842006"/>
                </a:cubicBezTo>
                <a:cubicBezTo>
                  <a:pt x="358293" y="6763794"/>
                  <a:pt x="187560" y="6705586"/>
                  <a:pt x="44855" y="6674734"/>
                </a:cubicBezTo>
                <a:lnTo>
                  <a:pt x="0" y="6668575"/>
                </a:lnTo>
                <a:lnTo>
                  <a:pt x="0" y="6628217"/>
                </a:lnTo>
                <a:lnTo>
                  <a:pt x="144942" y="6657611"/>
                </a:lnTo>
                <a:cubicBezTo>
                  <a:pt x="201726" y="6672044"/>
                  <a:pt x="257694" y="6689595"/>
                  <a:pt x="312446" y="6711283"/>
                </a:cubicBezTo>
                <a:cubicBezTo>
                  <a:pt x="343371" y="6723712"/>
                  <a:pt x="523593" y="6837187"/>
                  <a:pt x="477357" y="6799347"/>
                </a:cubicBezTo>
                <a:cubicBezTo>
                  <a:pt x="362978" y="6704934"/>
                  <a:pt x="237571" y="6617800"/>
                  <a:pt x="134228" y="6503934"/>
                </a:cubicBezTo>
                <a:lnTo>
                  <a:pt x="0" y="6334256"/>
                </a:lnTo>
                <a:lnTo>
                  <a:pt x="0" y="6221686"/>
                </a:lnTo>
                <a:lnTo>
                  <a:pt x="113296" y="6402069"/>
                </a:lnTo>
                <a:cubicBezTo>
                  <a:pt x="227569" y="6561808"/>
                  <a:pt x="381603" y="6676399"/>
                  <a:pt x="523262" y="6807025"/>
                </a:cubicBezTo>
                <a:cubicBezTo>
                  <a:pt x="495103" y="6748256"/>
                  <a:pt x="449573" y="6697712"/>
                  <a:pt x="404364" y="6649139"/>
                </a:cubicBezTo>
                <a:lnTo>
                  <a:pt x="392074" y="6636358"/>
                </a:lnTo>
                <a:cubicBezTo>
                  <a:pt x="280930" y="6516822"/>
                  <a:pt x="177660" y="6386311"/>
                  <a:pt x="77450" y="6260110"/>
                </a:cubicBezTo>
                <a:lnTo>
                  <a:pt x="0" y="6163634"/>
                </a:lnTo>
                <a:lnTo>
                  <a:pt x="0" y="6117703"/>
                </a:lnTo>
                <a:lnTo>
                  <a:pt x="99669" y="6240461"/>
                </a:lnTo>
                <a:cubicBezTo>
                  <a:pt x="199276" y="6366562"/>
                  <a:pt x="302033" y="6496348"/>
                  <a:pt x="412670" y="6615176"/>
                </a:cubicBezTo>
                <a:lnTo>
                  <a:pt x="424960" y="6627949"/>
                </a:lnTo>
                <a:cubicBezTo>
                  <a:pt x="452087" y="6657095"/>
                  <a:pt x="479817" y="6686334"/>
                  <a:pt x="504043" y="6718236"/>
                </a:cubicBezTo>
                <a:cubicBezTo>
                  <a:pt x="434583" y="6569208"/>
                  <a:pt x="350187" y="6428779"/>
                  <a:pt x="251759" y="6299011"/>
                </a:cubicBezTo>
                <a:cubicBezTo>
                  <a:pt x="180915" y="6205508"/>
                  <a:pt x="102557" y="6117579"/>
                  <a:pt x="21191" y="6033111"/>
                </a:cubicBezTo>
                <a:lnTo>
                  <a:pt x="0" y="6012219"/>
                </a:lnTo>
                <a:lnTo>
                  <a:pt x="0" y="5971257"/>
                </a:lnTo>
                <a:lnTo>
                  <a:pt x="41571" y="6012292"/>
                </a:lnTo>
                <a:cubicBezTo>
                  <a:pt x="123333" y="6097220"/>
                  <a:pt x="202225" y="6185713"/>
                  <a:pt x="273883" y="6279980"/>
                </a:cubicBezTo>
                <a:cubicBezTo>
                  <a:pt x="380040" y="6419905"/>
                  <a:pt x="469472" y="6571994"/>
                  <a:pt x="541341" y="6733560"/>
                </a:cubicBezTo>
                <a:cubicBezTo>
                  <a:pt x="542355" y="6694639"/>
                  <a:pt x="542948" y="6654374"/>
                  <a:pt x="531634" y="6610993"/>
                </a:cubicBezTo>
                <a:cubicBezTo>
                  <a:pt x="490540" y="6454784"/>
                  <a:pt x="347902" y="6314397"/>
                  <a:pt x="247554" y="6197148"/>
                </a:cubicBezTo>
                <a:cubicBezTo>
                  <a:pt x="178265" y="6115731"/>
                  <a:pt x="107245" y="6035491"/>
                  <a:pt x="33651" y="5957901"/>
                </a:cubicBezTo>
                <a:lnTo>
                  <a:pt x="0" y="5925131"/>
                </a:lnTo>
                <a:close/>
                <a:moveTo>
                  <a:pt x="1656340" y="5825040"/>
                </a:moveTo>
                <a:cubicBezTo>
                  <a:pt x="1655542" y="5826205"/>
                  <a:pt x="1654747" y="5827360"/>
                  <a:pt x="1653246" y="5829053"/>
                </a:cubicBezTo>
                <a:lnTo>
                  <a:pt x="1655667" y="5829425"/>
                </a:lnTo>
                <a:close/>
                <a:moveTo>
                  <a:pt x="2630124" y="5591852"/>
                </a:moveTo>
                <a:cubicBezTo>
                  <a:pt x="2477082" y="5593954"/>
                  <a:pt x="2324114" y="5611746"/>
                  <a:pt x="2177648" y="5630119"/>
                </a:cubicBezTo>
                <a:cubicBezTo>
                  <a:pt x="2143127" y="5634568"/>
                  <a:pt x="2109856" y="5639754"/>
                  <a:pt x="2076258" y="5650510"/>
                </a:cubicBezTo>
                <a:cubicBezTo>
                  <a:pt x="2082463" y="5662642"/>
                  <a:pt x="2162157" y="5633895"/>
                  <a:pt x="2214048" y="5629828"/>
                </a:cubicBezTo>
                <a:cubicBezTo>
                  <a:pt x="2501741" y="5609845"/>
                  <a:pt x="2805089" y="5655720"/>
                  <a:pt x="3090246" y="5601337"/>
                </a:cubicBezTo>
                <a:cubicBezTo>
                  <a:pt x="3006333" y="5611321"/>
                  <a:pt x="2919037" y="5605065"/>
                  <a:pt x="2834104" y="5598847"/>
                </a:cubicBezTo>
                <a:cubicBezTo>
                  <a:pt x="2816936" y="5597562"/>
                  <a:pt x="2799771" y="5596280"/>
                  <a:pt x="2782953" y="5595539"/>
                </a:cubicBezTo>
                <a:cubicBezTo>
                  <a:pt x="2732159" y="5592194"/>
                  <a:pt x="2681137" y="5591152"/>
                  <a:pt x="2630124" y="5591852"/>
                </a:cubicBezTo>
                <a:close/>
                <a:moveTo>
                  <a:pt x="2751064" y="5525300"/>
                </a:moveTo>
                <a:cubicBezTo>
                  <a:pt x="2704155" y="5524070"/>
                  <a:pt x="2658863" y="5525064"/>
                  <a:pt x="2618554" y="5525937"/>
                </a:cubicBezTo>
                <a:cubicBezTo>
                  <a:pt x="2508038" y="5528402"/>
                  <a:pt x="2408741" y="5531370"/>
                  <a:pt x="2311014" y="5550189"/>
                </a:cubicBezTo>
                <a:cubicBezTo>
                  <a:pt x="2246417" y="5562376"/>
                  <a:pt x="2186894" y="5581286"/>
                  <a:pt x="2134103" y="5605852"/>
                </a:cubicBezTo>
                <a:cubicBezTo>
                  <a:pt x="2147385" y="5603489"/>
                  <a:pt x="2160456" y="5602024"/>
                  <a:pt x="2174084" y="5600203"/>
                </a:cubicBezTo>
                <a:cubicBezTo>
                  <a:pt x="2370475" y="5575001"/>
                  <a:pt x="2579125" y="5551921"/>
                  <a:pt x="2785199" y="5564971"/>
                </a:cubicBezTo>
                <a:lnTo>
                  <a:pt x="2836697" y="5568822"/>
                </a:lnTo>
                <a:cubicBezTo>
                  <a:pt x="2913331" y="5574228"/>
                  <a:pt x="2991761" y="5580014"/>
                  <a:pt x="3066345" y="5573703"/>
                </a:cubicBezTo>
                <a:cubicBezTo>
                  <a:pt x="3036778" y="5568851"/>
                  <a:pt x="3007621" y="5562210"/>
                  <a:pt x="2978461" y="5555562"/>
                </a:cubicBezTo>
                <a:cubicBezTo>
                  <a:pt x="2950203" y="5549116"/>
                  <a:pt x="2921945" y="5542665"/>
                  <a:pt x="2893277" y="5538004"/>
                </a:cubicBezTo>
                <a:cubicBezTo>
                  <a:pt x="2846501" y="5529982"/>
                  <a:pt x="2797974" y="5526529"/>
                  <a:pt x="2751064" y="5525300"/>
                </a:cubicBezTo>
                <a:close/>
                <a:moveTo>
                  <a:pt x="2636807" y="5458317"/>
                </a:moveTo>
                <a:cubicBezTo>
                  <a:pt x="2511188" y="5456650"/>
                  <a:pt x="2361021" y="5479881"/>
                  <a:pt x="2236775" y="5536349"/>
                </a:cubicBezTo>
                <a:cubicBezTo>
                  <a:pt x="2259387" y="5530319"/>
                  <a:pt x="2281995" y="5524291"/>
                  <a:pt x="2306204" y="5519543"/>
                </a:cubicBezTo>
                <a:cubicBezTo>
                  <a:pt x="2406280" y="5500749"/>
                  <a:pt x="2506685" y="5497081"/>
                  <a:pt x="2619005" y="5494992"/>
                </a:cubicBezTo>
                <a:cubicBezTo>
                  <a:pt x="2701072" y="5493085"/>
                  <a:pt x="2803428" y="5491236"/>
                  <a:pt x="2899676" y="5507848"/>
                </a:cubicBezTo>
                <a:cubicBezTo>
                  <a:pt x="2928691" y="5513052"/>
                  <a:pt x="2957502" y="5519151"/>
                  <a:pt x="2986662" y="5525798"/>
                </a:cubicBezTo>
                <a:cubicBezTo>
                  <a:pt x="3025723" y="5534530"/>
                  <a:pt x="3063542" y="5542536"/>
                  <a:pt x="3101623" y="5547311"/>
                </a:cubicBezTo>
                <a:cubicBezTo>
                  <a:pt x="2954636" y="5490328"/>
                  <a:pt x="2792455" y="5460700"/>
                  <a:pt x="2636807" y="5458317"/>
                </a:cubicBezTo>
                <a:close/>
                <a:moveTo>
                  <a:pt x="0" y="5142496"/>
                </a:moveTo>
                <a:lnTo>
                  <a:pt x="127996" y="5201004"/>
                </a:lnTo>
                <a:cubicBezTo>
                  <a:pt x="360812" y="5325151"/>
                  <a:pt x="547980" y="5518563"/>
                  <a:pt x="661087" y="5790959"/>
                </a:cubicBezTo>
                <a:cubicBezTo>
                  <a:pt x="808965" y="5905246"/>
                  <a:pt x="932653" y="6044012"/>
                  <a:pt x="1029402" y="6204913"/>
                </a:cubicBezTo>
                <a:cubicBezTo>
                  <a:pt x="1035975" y="6141856"/>
                  <a:pt x="1034897" y="6159666"/>
                  <a:pt x="1046692" y="6015372"/>
                </a:cubicBezTo>
                <a:cubicBezTo>
                  <a:pt x="1068452" y="5749157"/>
                  <a:pt x="1080160" y="5533819"/>
                  <a:pt x="1024238" y="5336275"/>
                </a:cubicBezTo>
                <a:cubicBezTo>
                  <a:pt x="1039478" y="5267180"/>
                  <a:pt x="1107861" y="5351481"/>
                  <a:pt x="1138131" y="5600804"/>
                </a:cubicBezTo>
                <a:cubicBezTo>
                  <a:pt x="1140750" y="5745349"/>
                  <a:pt x="1138236" y="5891029"/>
                  <a:pt x="1127280" y="6039262"/>
                </a:cubicBezTo>
                <a:cubicBezTo>
                  <a:pt x="1108357" y="6291971"/>
                  <a:pt x="1074713" y="6543716"/>
                  <a:pt x="1026642" y="6792600"/>
                </a:cubicBezTo>
                <a:cubicBezTo>
                  <a:pt x="1130130" y="6727745"/>
                  <a:pt x="1224262" y="6639036"/>
                  <a:pt x="1327075" y="6590735"/>
                </a:cubicBezTo>
                <a:cubicBezTo>
                  <a:pt x="1328762" y="6587786"/>
                  <a:pt x="1331155" y="6584312"/>
                  <a:pt x="1332848" y="6581371"/>
                </a:cubicBezTo>
                <a:cubicBezTo>
                  <a:pt x="1327684" y="6578656"/>
                  <a:pt x="1322621" y="6575317"/>
                  <a:pt x="1320586" y="6572441"/>
                </a:cubicBezTo>
                <a:cubicBezTo>
                  <a:pt x="1127046" y="6311498"/>
                  <a:pt x="1526112" y="5858248"/>
                  <a:pt x="1669632" y="5665639"/>
                </a:cubicBezTo>
                <a:cubicBezTo>
                  <a:pt x="1682895" y="5647816"/>
                  <a:pt x="1749910" y="5675384"/>
                  <a:pt x="1749165" y="5696416"/>
                </a:cubicBezTo>
                <a:cubicBezTo>
                  <a:pt x="1740476" y="5983368"/>
                  <a:pt x="1637864" y="6228377"/>
                  <a:pt x="1502249" y="6466405"/>
                </a:cubicBezTo>
                <a:cubicBezTo>
                  <a:pt x="1725190" y="6382070"/>
                  <a:pt x="2047033" y="6424367"/>
                  <a:pt x="2238637" y="6419148"/>
                </a:cubicBezTo>
                <a:cubicBezTo>
                  <a:pt x="2408385" y="6415062"/>
                  <a:pt x="2531389" y="6424957"/>
                  <a:pt x="2642775" y="6563116"/>
                </a:cubicBezTo>
                <a:cubicBezTo>
                  <a:pt x="2652137" y="6574800"/>
                  <a:pt x="2636747" y="6578204"/>
                  <a:pt x="2628681" y="6578254"/>
                </a:cubicBezTo>
                <a:cubicBezTo>
                  <a:pt x="2285142" y="6584519"/>
                  <a:pt x="1943610" y="6642343"/>
                  <a:pt x="1600072" y="6648608"/>
                </a:cubicBezTo>
                <a:cubicBezTo>
                  <a:pt x="1541036" y="6649807"/>
                  <a:pt x="1450884" y="6627657"/>
                  <a:pt x="1391841" y="6641028"/>
                </a:cubicBezTo>
                <a:cubicBezTo>
                  <a:pt x="1391239" y="6640935"/>
                  <a:pt x="1390538" y="6641468"/>
                  <a:pt x="1389928" y="6641375"/>
                </a:cubicBezTo>
                <a:cubicBezTo>
                  <a:pt x="1386712" y="6642158"/>
                  <a:pt x="1383592" y="6642319"/>
                  <a:pt x="1380979" y="6643204"/>
                </a:cubicBezTo>
                <a:cubicBezTo>
                  <a:pt x="1295418" y="6670925"/>
                  <a:pt x="1201880" y="6759768"/>
                  <a:pt x="1108685" y="6824788"/>
                </a:cubicBezTo>
                <a:lnTo>
                  <a:pt x="1051559" y="6857998"/>
                </a:lnTo>
                <a:lnTo>
                  <a:pt x="925940" y="6857998"/>
                </a:lnTo>
                <a:lnTo>
                  <a:pt x="949746" y="6745652"/>
                </a:lnTo>
                <a:cubicBezTo>
                  <a:pt x="977694" y="6600749"/>
                  <a:pt x="1000382" y="6454800"/>
                  <a:pt x="1017902" y="6308216"/>
                </a:cubicBezTo>
                <a:cubicBezTo>
                  <a:pt x="1015769" y="6305964"/>
                  <a:pt x="1013539" y="6304343"/>
                  <a:pt x="1012614" y="6302278"/>
                </a:cubicBezTo>
                <a:cubicBezTo>
                  <a:pt x="921548" y="6120471"/>
                  <a:pt x="798037" y="5964433"/>
                  <a:pt x="644615" y="5837768"/>
                </a:cubicBezTo>
                <a:cubicBezTo>
                  <a:pt x="639869" y="5836403"/>
                  <a:pt x="633910" y="5834843"/>
                  <a:pt x="627546" y="5831943"/>
                </a:cubicBezTo>
                <a:cubicBezTo>
                  <a:pt x="440473" y="5751050"/>
                  <a:pt x="281887" y="5620709"/>
                  <a:pt x="128963" y="5481226"/>
                </a:cubicBezTo>
                <a:lnTo>
                  <a:pt x="0" y="5361850"/>
                </a:lnTo>
                <a:lnTo>
                  <a:pt x="0" y="5297634"/>
                </a:lnTo>
                <a:lnTo>
                  <a:pt x="40861" y="5333413"/>
                </a:lnTo>
                <a:cubicBezTo>
                  <a:pt x="193141" y="5476012"/>
                  <a:pt x="339724" y="5631340"/>
                  <a:pt x="514278" y="5738345"/>
                </a:cubicBezTo>
                <a:cubicBezTo>
                  <a:pt x="449538" y="5691903"/>
                  <a:pt x="392547" y="5631267"/>
                  <a:pt x="337180" y="5572174"/>
                </a:cubicBezTo>
                <a:cubicBezTo>
                  <a:pt x="326006" y="5560210"/>
                  <a:pt x="314833" y="5548247"/>
                  <a:pt x="303564" y="5536908"/>
                </a:cubicBezTo>
                <a:cubicBezTo>
                  <a:pt x="236878" y="5466783"/>
                  <a:pt x="163817" y="5402889"/>
                  <a:pt x="88496" y="5343132"/>
                </a:cubicBezTo>
                <a:lnTo>
                  <a:pt x="0" y="5277736"/>
                </a:lnTo>
                <a:lnTo>
                  <a:pt x="0" y="5241225"/>
                </a:lnTo>
                <a:lnTo>
                  <a:pt x="106479" y="5319780"/>
                </a:lnTo>
                <a:cubicBezTo>
                  <a:pt x="182485" y="5380123"/>
                  <a:pt x="256358" y="5444782"/>
                  <a:pt x="324159" y="5515717"/>
                </a:cubicBezTo>
                <a:lnTo>
                  <a:pt x="357680" y="5551608"/>
                </a:lnTo>
                <a:cubicBezTo>
                  <a:pt x="407763" y="5604773"/>
                  <a:pt x="458863" y="5659374"/>
                  <a:pt x="514810" y="5702551"/>
                </a:cubicBezTo>
                <a:cubicBezTo>
                  <a:pt x="497209" y="5679989"/>
                  <a:pt x="481008" y="5656366"/>
                  <a:pt x="464808" y="5632736"/>
                </a:cubicBezTo>
                <a:cubicBezTo>
                  <a:pt x="449112" y="5609836"/>
                  <a:pt x="433420" y="5586930"/>
                  <a:pt x="416327" y="5565087"/>
                </a:cubicBezTo>
                <a:cubicBezTo>
                  <a:pt x="361064" y="5493188"/>
                  <a:pt x="289546" y="5430331"/>
                  <a:pt x="232232" y="5379904"/>
                </a:cubicBezTo>
                <a:cubicBezTo>
                  <a:pt x="153617" y="5310828"/>
                  <a:pt x="82516" y="5249322"/>
                  <a:pt x="2640" y="5200559"/>
                </a:cubicBezTo>
                <a:lnTo>
                  <a:pt x="0" y="5199146"/>
                </a:lnTo>
                <a:lnTo>
                  <a:pt x="0" y="5164774"/>
                </a:lnTo>
                <a:lnTo>
                  <a:pt x="18363" y="5174783"/>
                </a:lnTo>
                <a:cubicBezTo>
                  <a:pt x="99860" y="5225071"/>
                  <a:pt x="172172" y="5286770"/>
                  <a:pt x="251810" y="5357281"/>
                </a:cubicBezTo>
                <a:cubicBezTo>
                  <a:pt x="310235" y="5408518"/>
                  <a:pt x="382775" y="5472816"/>
                  <a:pt x="439563" y="5546863"/>
                </a:cubicBezTo>
                <a:cubicBezTo>
                  <a:pt x="456560" y="5569331"/>
                  <a:pt x="472857" y="5592330"/>
                  <a:pt x="489056" y="5615961"/>
                </a:cubicBezTo>
                <a:cubicBezTo>
                  <a:pt x="510864" y="5647485"/>
                  <a:pt x="532257" y="5677676"/>
                  <a:pt x="555845" y="5705642"/>
                </a:cubicBezTo>
                <a:cubicBezTo>
                  <a:pt x="488800" y="5569150"/>
                  <a:pt x="394131" y="5443166"/>
                  <a:pt x="287056" y="5341546"/>
                </a:cubicBezTo>
                <a:cubicBezTo>
                  <a:pt x="222125" y="5280178"/>
                  <a:pt x="138844" y="5220320"/>
                  <a:pt x="49874" y="5178238"/>
                </a:cubicBezTo>
                <a:lnTo>
                  <a:pt x="0" y="5158623"/>
                </a:lnTo>
                <a:close/>
                <a:moveTo>
                  <a:pt x="4076694" y="4944364"/>
                </a:moveTo>
                <a:cubicBezTo>
                  <a:pt x="4092586" y="5180994"/>
                  <a:pt x="4134286" y="5476223"/>
                  <a:pt x="4287610" y="5588157"/>
                </a:cubicBezTo>
                <a:cubicBezTo>
                  <a:pt x="4171130" y="5382912"/>
                  <a:pt x="4114497" y="5153179"/>
                  <a:pt x="4076694" y="4944364"/>
                </a:cubicBezTo>
                <a:close/>
                <a:moveTo>
                  <a:pt x="4103808" y="4918599"/>
                </a:moveTo>
                <a:cubicBezTo>
                  <a:pt x="4140363" y="5126676"/>
                  <a:pt x="4195478" y="5358905"/>
                  <a:pt x="4310650" y="5565760"/>
                </a:cubicBezTo>
                <a:cubicBezTo>
                  <a:pt x="4272496" y="5335710"/>
                  <a:pt x="4217566" y="5117152"/>
                  <a:pt x="4103808" y="4918599"/>
                </a:cubicBezTo>
                <a:close/>
                <a:moveTo>
                  <a:pt x="4072554" y="4867303"/>
                </a:moveTo>
                <a:cubicBezTo>
                  <a:pt x="4072702" y="4868748"/>
                  <a:pt x="4072843" y="4870186"/>
                  <a:pt x="4072780" y="4872526"/>
                </a:cubicBezTo>
                <a:lnTo>
                  <a:pt x="4074990" y="4871112"/>
                </a:lnTo>
                <a:close/>
                <a:moveTo>
                  <a:pt x="3100062" y="4866948"/>
                </a:moveTo>
                <a:cubicBezTo>
                  <a:pt x="3054598" y="4867672"/>
                  <a:pt x="3008663" y="4872522"/>
                  <a:pt x="2963625" y="4877568"/>
                </a:cubicBezTo>
                <a:cubicBezTo>
                  <a:pt x="2913679" y="4883457"/>
                  <a:pt x="2861381" y="4889314"/>
                  <a:pt x="2809956" y="4889247"/>
                </a:cubicBezTo>
                <a:cubicBezTo>
                  <a:pt x="2768849" y="4889475"/>
                  <a:pt x="2727662" y="4885932"/>
                  <a:pt x="2688275" y="4882769"/>
                </a:cubicBezTo>
                <a:cubicBezTo>
                  <a:pt x="2660443" y="4880639"/>
                  <a:pt x="2632820" y="4877611"/>
                  <a:pt x="2605133" y="4876924"/>
                </a:cubicBezTo>
                <a:cubicBezTo>
                  <a:pt x="2542005" y="4874377"/>
                  <a:pt x="2477453" y="4878112"/>
                  <a:pt x="2414900" y="4881330"/>
                </a:cubicBezTo>
                <a:cubicBezTo>
                  <a:pt x="2350347" y="4885065"/>
                  <a:pt x="2283431" y="4888772"/>
                  <a:pt x="2217605" y="4885650"/>
                </a:cubicBezTo>
                <a:lnTo>
                  <a:pt x="2199332" y="4885075"/>
                </a:lnTo>
                <a:cubicBezTo>
                  <a:pt x="2179813" y="4883768"/>
                  <a:pt x="2160089" y="4883349"/>
                  <a:pt x="2141062" y="4884027"/>
                </a:cubicBezTo>
                <a:cubicBezTo>
                  <a:pt x="2279340" y="4906717"/>
                  <a:pt x="2418587" y="4927258"/>
                  <a:pt x="2558630" y="4938088"/>
                </a:cubicBezTo>
                <a:cubicBezTo>
                  <a:pt x="2750317" y="4954217"/>
                  <a:pt x="2921561" y="4921336"/>
                  <a:pt x="3100062" y="4866948"/>
                </a:cubicBezTo>
                <a:close/>
                <a:moveTo>
                  <a:pt x="2753415" y="4783657"/>
                </a:moveTo>
                <a:cubicBezTo>
                  <a:pt x="2715812" y="4782731"/>
                  <a:pt x="2677745" y="4783278"/>
                  <a:pt x="2639521" y="4785091"/>
                </a:cubicBezTo>
                <a:cubicBezTo>
                  <a:pt x="2486624" y="4792347"/>
                  <a:pt x="2331226" y="4819883"/>
                  <a:pt x="2193068" y="4854595"/>
                </a:cubicBezTo>
                <a:cubicBezTo>
                  <a:pt x="2196324" y="4854814"/>
                  <a:pt x="2198676" y="4854838"/>
                  <a:pt x="2201931" y="4855057"/>
                </a:cubicBezTo>
                <a:lnTo>
                  <a:pt x="2219654" y="4855986"/>
                </a:lnTo>
                <a:cubicBezTo>
                  <a:pt x="2283679" y="4858722"/>
                  <a:pt x="2350037" y="4855370"/>
                  <a:pt x="2413690" y="4851445"/>
                </a:cubicBezTo>
                <a:cubicBezTo>
                  <a:pt x="2476795" y="4847874"/>
                  <a:pt x="2542257" y="4844334"/>
                  <a:pt x="2606832" y="4846715"/>
                </a:cubicBezTo>
                <a:cubicBezTo>
                  <a:pt x="2634866" y="4847944"/>
                  <a:pt x="2663590" y="4850269"/>
                  <a:pt x="2691769" y="4852935"/>
                </a:cubicBezTo>
                <a:cubicBezTo>
                  <a:pt x="2730608" y="4856456"/>
                  <a:pt x="2771445" y="4859459"/>
                  <a:pt x="2811106" y="4859393"/>
                </a:cubicBezTo>
                <a:cubicBezTo>
                  <a:pt x="2860724" y="4859079"/>
                  <a:pt x="2912124" y="4853023"/>
                  <a:pt x="2961520" y="4847493"/>
                </a:cubicBezTo>
                <a:cubicBezTo>
                  <a:pt x="2997835" y="4843425"/>
                  <a:pt x="3034156" y="4839354"/>
                  <a:pt x="3070965" y="4837270"/>
                </a:cubicBezTo>
                <a:cubicBezTo>
                  <a:pt x="2974850" y="4802463"/>
                  <a:pt x="2866224" y="4786435"/>
                  <a:pt x="2753415" y="4783657"/>
                </a:cubicBezTo>
                <a:close/>
                <a:moveTo>
                  <a:pt x="2389654" y="4275904"/>
                </a:moveTo>
                <a:cubicBezTo>
                  <a:pt x="2058380" y="4300770"/>
                  <a:pt x="1773879" y="4364703"/>
                  <a:pt x="1522266" y="4472742"/>
                </a:cubicBezTo>
                <a:lnTo>
                  <a:pt x="1464014" y="4498508"/>
                </a:lnTo>
                <a:cubicBezTo>
                  <a:pt x="1435059" y="4511659"/>
                  <a:pt x="1405759" y="4524268"/>
                  <a:pt x="1376111" y="4536334"/>
                </a:cubicBezTo>
                <a:cubicBezTo>
                  <a:pt x="1422294" y="4522124"/>
                  <a:pt x="1470274" y="4508296"/>
                  <a:pt x="1498493" y="4502509"/>
                </a:cubicBezTo>
                <a:cubicBezTo>
                  <a:pt x="1608595" y="4481142"/>
                  <a:pt x="1719912" y="4468967"/>
                  <a:pt x="1831627" y="4454994"/>
                </a:cubicBezTo>
                <a:cubicBezTo>
                  <a:pt x="2034733" y="4429326"/>
                  <a:pt x="2186680" y="4317586"/>
                  <a:pt x="2389654" y="4275904"/>
                </a:cubicBezTo>
                <a:close/>
                <a:moveTo>
                  <a:pt x="2147582" y="4220499"/>
                </a:moveTo>
                <a:cubicBezTo>
                  <a:pt x="1947585" y="4228027"/>
                  <a:pt x="1746826" y="4329700"/>
                  <a:pt x="1556088" y="4425819"/>
                </a:cubicBezTo>
                <a:cubicBezTo>
                  <a:pt x="1788857" y="4332127"/>
                  <a:pt x="2048945" y="4273854"/>
                  <a:pt x="2346927" y="4248048"/>
                </a:cubicBezTo>
                <a:cubicBezTo>
                  <a:pt x="2280831" y="4225943"/>
                  <a:pt x="2214248" y="4217991"/>
                  <a:pt x="2147582" y="4220499"/>
                </a:cubicBezTo>
                <a:close/>
                <a:moveTo>
                  <a:pt x="1790494" y="3958602"/>
                </a:moveTo>
                <a:cubicBezTo>
                  <a:pt x="1546078" y="4006086"/>
                  <a:pt x="1301131" y="4060051"/>
                  <a:pt x="1059112" y="4119804"/>
                </a:cubicBezTo>
                <a:cubicBezTo>
                  <a:pt x="1314148" y="4123003"/>
                  <a:pt x="1558894" y="4069940"/>
                  <a:pt x="1790494" y="3958602"/>
                </a:cubicBezTo>
                <a:close/>
                <a:moveTo>
                  <a:pt x="3757613" y="3936722"/>
                </a:moveTo>
                <a:cubicBezTo>
                  <a:pt x="3739428" y="4022695"/>
                  <a:pt x="3726993" y="4110355"/>
                  <a:pt x="3715314" y="4196771"/>
                </a:cubicBezTo>
                <a:cubicBezTo>
                  <a:pt x="3696476" y="4335276"/>
                  <a:pt x="3677516" y="4478465"/>
                  <a:pt x="3631611" y="4613594"/>
                </a:cubicBezTo>
                <a:cubicBezTo>
                  <a:pt x="3620645" y="4645134"/>
                  <a:pt x="3608778" y="4676477"/>
                  <a:pt x="3596909" y="4707830"/>
                </a:cubicBezTo>
                <a:lnTo>
                  <a:pt x="3581749" y="4747418"/>
                </a:lnTo>
                <a:cubicBezTo>
                  <a:pt x="3554523" y="4819250"/>
                  <a:pt x="3531238" y="4892390"/>
                  <a:pt x="3510660" y="4966094"/>
                </a:cubicBezTo>
                <a:cubicBezTo>
                  <a:pt x="3748857" y="4678857"/>
                  <a:pt x="3755323" y="4300706"/>
                  <a:pt x="3757613" y="3936722"/>
                </a:cubicBezTo>
                <a:close/>
                <a:moveTo>
                  <a:pt x="1701387" y="3919232"/>
                </a:moveTo>
                <a:cubicBezTo>
                  <a:pt x="1507766" y="3912045"/>
                  <a:pt x="1320741" y="3989836"/>
                  <a:pt x="1136310" y="4068895"/>
                </a:cubicBezTo>
                <a:cubicBezTo>
                  <a:pt x="1350954" y="4017452"/>
                  <a:pt x="1568376" y="3970366"/>
                  <a:pt x="1784782" y="3927759"/>
                </a:cubicBezTo>
                <a:cubicBezTo>
                  <a:pt x="1756841" y="3923020"/>
                  <a:pt x="1729046" y="3920259"/>
                  <a:pt x="1701387" y="3919232"/>
                </a:cubicBezTo>
                <a:close/>
                <a:moveTo>
                  <a:pt x="3733405" y="3900089"/>
                </a:moveTo>
                <a:cubicBezTo>
                  <a:pt x="3597105" y="4216426"/>
                  <a:pt x="3490805" y="4541932"/>
                  <a:pt x="3500832" y="4885010"/>
                </a:cubicBezTo>
                <a:cubicBezTo>
                  <a:pt x="3516996" y="4834817"/>
                  <a:pt x="3533505" y="4785171"/>
                  <a:pt x="3552367" y="4735553"/>
                </a:cubicBezTo>
                <a:lnTo>
                  <a:pt x="3567525" y="4695966"/>
                </a:lnTo>
                <a:cubicBezTo>
                  <a:pt x="3579742" y="4665154"/>
                  <a:pt x="3591404" y="4634706"/>
                  <a:pt x="3602372" y="4603168"/>
                </a:cubicBezTo>
                <a:cubicBezTo>
                  <a:pt x="3647108" y="4471083"/>
                  <a:pt x="3666211" y="4329343"/>
                  <a:pt x="3684639" y="4192628"/>
                </a:cubicBezTo>
                <a:cubicBezTo>
                  <a:pt x="3697672" y="4096160"/>
                  <a:pt x="3710761" y="3997344"/>
                  <a:pt x="3733405" y="3900089"/>
                </a:cubicBezTo>
                <a:close/>
                <a:moveTo>
                  <a:pt x="2800959" y="3871054"/>
                </a:moveTo>
                <a:cubicBezTo>
                  <a:pt x="2809421" y="4100939"/>
                  <a:pt x="2907977" y="4306148"/>
                  <a:pt x="3026569" y="4520780"/>
                </a:cubicBezTo>
                <a:cubicBezTo>
                  <a:pt x="2979577" y="4399850"/>
                  <a:pt x="2933143" y="4278562"/>
                  <a:pt x="2889061" y="4157302"/>
                </a:cubicBezTo>
                <a:cubicBezTo>
                  <a:pt x="2854271" y="4061517"/>
                  <a:pt x="2821632" y="3966669"/>
                  <a:pt x="2800959" y="3871054"/>
                </a:cubicBezTo>
                <a:close/>
                <a:moveTo>
                  <a:pt x="2809929" y="3701307"/>
                </a:moveTo>
                <a:cubicBezTo>
                  <a:pt x="2809867" y="3703640"/>
                  <a:pt x="2809253" y="3706334"/>
                  <a:pt x="2809197" y="3708672"/>
                </a:cubicBezTo>
                <a:cubicBezTo>
                  <a:pt x="2816609" y="3854149"/>
                  <a:pt x="2864235" y="3999199"/>
                  <a:pt x="2918306" y="4147031"/>
                </a:cubicBezTo>
                <a:cubicBezTo>
                  <a:pt x="2966436" y="4279493"/>
                  <a:pt x="3017273" y="4412529"/>
                  <a:pt x="3068858" y="4544310"/>
                </a:cubicBezTo>
                <a:cubicBezTo>
                  <a:pt x="3069715" y="4408107"/>
                  <a:pt x="3008952" y="4266858"/>
                  <a:pt x="2968879" y="4144570"/>
                </a:cubicBezTo>
                <a:cubicBezTo>
                  <a:pt x="2919376" y="3995354"/>
                  <a:pt x="2865655" y="3848072"/>
                  <a:pt x="2809929" y="3701307"/>
                </a:cubicBezTo>
                <a:close/>
                <a:moveTo>
                  <a:pt x="1867196" y="3456584"/>
                </a:moveTo>
                <a:cubicBezTo>
                  <a:pt x="1939275" y="3608228"/>
                  <a:pt x="2036188" y="3758542"/>
                  <a:pt x="2183970" y="3826505"/>
                </a:cubicBezTo>
                <a:cubicBezTo>
                  <a:pt x="2092208" y="3686686"/>
                  <a:pt x="1989300" y="3564734"/>
                  <a:pt x="1867196" y="3456584"/>
                </a:cubicBezTo>
                <a:close/>
                <a:moveTo>
                  <a:pt x="2322880" y="3078533"/>
                </a:moveTo>
                <a:cubicBezTo>
                  <a:pt x="2314902" y="3134217"/>
                  <a:pt x="2306026" y="3189710"/>
                  <a:pt x="2295695" y="3245370"/>
                </a:cubicBezTo>
                <a:cubicBezTo>
                  <a:pt x="2262659" y="3421320"/>
                  <a:pt x="2225570" y="3586065"/>
                  <a:pt x="2268858" y="3758413"/>
                </a:cubicBezTo>
                <a:cubicBezTo>
                  <a:pt x="2273785" y="3680922"/>
                  <a:pt x="2284872" y="3603320"/>
                  <a:pt x="2295899" y="3528057"/>
                </a:cubicBezTo>
                <a:cubicBezTo>
                  <a:pt x="2310584" y="3430521"/>
                  <a:pt x="2325878" y="3330298"/>
                  <a:pt x="2326306" y="3231157"/>
                </a:cubicBezTo>
                <a:cubicBezTo>
                  <a:pt x="2326349" y="3202011"/>
                  <a:pt x="2325135" y="3172131"/>
                  <a:pt x="2324274" y="3142788"/>
                </a:cubicBezTo>
                <a:cubicBezTo>
                  <a:pt x="2323575" y="3121009"/>
                  <a:pt x="2323232" y="3099770"/>
                  <a:pt x="2322880" y="3078533"/>
                </a:cubicBezTo>
                <a:close/>
                <a:moveTo>
                  <a:pt x="912797" y="2896659"/>
                </a:moveTo>
                <a:cubicBezTo>
                  <a:pt x="987675" y="3038078"/>
                  <a:pt x="1077553" y="3173735"/>
                  <a:pt x="1167201" y="3304169"/>
                </a:cubicBezTo>
                <a:cubicBezTo>
                  <a:pt x="1258595" y="3437326"/>
                  <a:pt x="1353896" y="3600936"/>
                  <a:pt x="1503848" y="3675946"/>
                </a:cubicBezTo>
                <a:cubicBezTo>
                  <a:pt x="1443175" y="3621244"/>
                  <a:pt x="1397337" y="3553231"/>
                  <a:pt x="1353091" y="3486482"/>
                </a:cubicBezTo>
                <a:cubicBezTo>
                  <a:pt x="1348731" y="3480073"/>
                  <a:pt x="1344372" y="3473665"/>
                  <a:pt x="1340012" y="3467256"/>
                </a:cubicBezTo>
                <a:cubicBezTo>
                  <a:pt x="1259674" y="3347730"/>
                  <a:pt x="1172762" y="3230102"/>
                  <a:pt x="1089196" y="3116474"/>
                </a:cubicBezTo>
                <a:cubicBezTo>
                  <a:pt x="1048102" y="3060746"/>
                  <a:pt x="1005067" y="3003195"/>
                  <a:pt x="959418" y="2948853"/>
                </a:cubicBezTo>
                <a:cubicBezTo>
                  <a:pt x="944128" y="2931040"/>
                  <a:pt x="928639" y="2914119"/>
                  <a:pt x="912797" y="2896659"/>
                </a:cubicBezTo>
                <a:close/>
                <a:moveTo>
                  <a:pt x="2363420" y="2871730"/>
                </a:moveTo>
                <a:lnTo>
                  <a:pt x="2360107" y="2915231"/>
                </a:lnTo>
                <a:cubicBezTo>
                  <a:pt x="2356940" y="2960178"/>
                  <a:pt x="2353568" y="3006017"/>
                  <a:pt x="2353099" y="3051540"/>
                </a:cubicBezTo>
                <a:cubicBezTo>
                  <a:pt x="2352858" y="3081589"/>
                  <a:pt x="2354064" y="3111470"/>
                  <a:pt x="2354925" y="3140814"/>
                </a:cubicBezTo>
                <a:cubicBezTo>
                  <a:pt x="2356138" y="3170696"/>
                  <a:pt x="2357347" y="3200579"/>
                  <a:pt x="2357104" y="3230628"/>
                </a:cubicBezTo>
                <a:cubicBezTo>
                  <a:pt x="2356269" y="3331557"/>
                  <a:pt x="2341112" y="3433224"/>
                  <a:pt x="2326221" y="3531652"/>
                </a:cubicBezTo>
                <a:cubicBezTo>
                  <a:pt x="2315466" y="3603683"/>
                  <a:pt x="2304846" y="3677150"/>
                  <a:pt x="2299836" y="3750864"/>
                </a:cubicBezTo>
                <a:cubicBezTo>
                  <a:pt x="2315186" y="3724954"/>
                  <a:pt x="2331840" y="3697443"/>
                  <a:pt x="2346877" y="3662531"/>
                </a:cubicBezTo>
                <a:cubicBezTo>
                  <a:pt x="2459154" y="3406015"/>
                  <a:pt x="2424454" y="3133900"/>
                  <a:pt x="2363420" y="2871730"/>
                </a:cubicBezTo>
                <a:close/>
                <a:moveTo>
                  <a:pt x="912921" y="2850596"/>
                </a:moveTo>
                <a:cubicBezTo>
                  <a:pt x="936881" y="2875897"/>
                  <a:pt x="961194" y="2901731"/>
                  <a:pt x="983846" y="2928627"/>
                </a:cubicBezTo>
                <a:cubicBezTo>
                  <a:pt x="1029846" y="2983517"/>
                  <a:pt x="1073228" y="3041610"/>
                  <a:pt x="1114669" y="3097880"/>
                </a:cubicBezTo>
                <a:cubicBezTo>
                  <a:pt x="1199144" y="3211700"/>
                  <a:pt x="1286398" y="3329876"/>
                  <a:pt x="1366183" y="3449753"/>
                </a:cubicBezTo>
                <a:cubicBezTo>
                  <a:pt x="1370543" y="3456162"/>
                  <a:pt x="1374903" y="3462572"/>
                  <a:pt x="1379263" y="3468981"/>
                </a:cubicBezTo>
                <a:cubicBezTo>
                  <a:pt x="1414114" y="3521040"/>
                  <a:pt x="1450010" y="3574725"/>
                  <a:pt x="1492446" y="3620389"/>
                </a:cubicBezTo>
                <a:cubicBezTo>
                  <a:pt x="1379640" y="3316219"/>
                  <a:pt x="1197433" y="3014288"/>
                  <a:pt x="912921" y="2850596"/>
                </a:cubicBezTo>
                <a:close/>
                <a:moveTo>
                  <a:pt x="2386551" y="2642862"/>
                </a:moveTo>
                <a:cubicBezTo>
                  <a:pt x="2394776" y="2644690"/>
                  <a:pt x="2401148" y="2649859"/>
                  <a:pt x="2403741" y="2659697"/>
                </a:cubicBezTo>
                <a:cubicBezTo>
                  <a:pt x="2468949" y="2907705"/>
                  <a:pt x="2536818" y="3164740"/>
                  <a:pt x="2499078" y="3423399"/>
                </a:cubicBezTo>
                <a:cubicBezTo>
                  <a:pt x="2484124" y="3524170"/>
                  <a:pt x="2447241" y="3605244"/>
                  <a:pt x="2413232" y="3700562"/>
                </a:cubicBezTo>
                <a:cubicBezTo>
                  <a:pt x="2350039" y="3880472"/>
                  <a:pt x="2357716" y="4002022"/>
                  <a:pt x="2428424" y="4178295"/>
                </a:cubicBezTo>
                <a:cubicBezTo>
                  <a:pt x="2600434" y="4289020"/>
                  <a:pt x="2768104" y="4406341"/>
                  <a:pt x="2927779" y="4531843"/>
                </a:cubicBezTo>
                <a:cubicBezTo>
                  <a:pt x="2760215" y="4223610"/>
                  <a:pt x="2637267" y="3926696"/>
                  <a:pt x="2758380" y="3561061"/>
                </a:cubicBezTo>
                <a:cubicBezTo>
                  <a:pt x="2765639" y="3539559"/>
                  <a:pt x="2835782" y="3509255"/>
                  <a:pt x="2846610" y="3538353"/>
                </a:cubicBezTo>
                <a:cubicBezTo>
                  <a:pt x="2941134" y="3779872"/>
                  <a:pt x="3029996" y="4023472"/>
                  <a:pt x="3106063" y="4271430"/>
                </a:cubicBezTo>
                <a:cubicBezTo>
                  <a:pt x="3150638" y="4415363"/>
                  <a:pt x="3185704" y="4549296"/>
                  <a:pt x="3116136" y="4688819"/>
                </a:cubicBezTo>
                <a:cubicBezTo>
                  <a:pt x="3218309" y="4776757"/>
                  <a:pt x="3317100" y="4869157"/>
                  <a:pt x="3412872" y="4966558"/>
                </a:cubicBezTo>
                <a:cubicBezTo>
                  <a:pt x="3381456" y="4499967"/>
                  <a:pt x="3566630" y="4066538"/>
                  <a:pt x="3763612" y="3645474"/>
                </a:cubicBezTo>
                <a:cubicBezTo>
                  <a:pt x="3774538" y="3622394"/>
                  <a:pt x="3852109" y="3598841"/>
                  <a:pt x="3850165" y="3638405"/>
                </a:cubicBezTo>
                <a:cubicBezTo>
                  <a:pt x="3828358" y="4125233"/>
                  <a:pt x="3904636" y="4676562"/>
                  <a:pt x="3515311" y="5051260"/>
                </a:cubicBezTo>
                <a:cubicBezTo>
                  <a:pt x="3511789" y="5054277"/>
                  <a:pt x="3506819" y="5057456"/>
                  <a:pt x="3501147" y="5059552"/>
                </a:cubicBezTo>
                <a:cubicBezTo>
                  <a:pt x="3601520" y="5167803"/>
                  <a:pt x="3698516" y="5280511"/>
                  <a:pt x="3790420" y="5401078"/>
                </a:cubicBezTo>
                <a:cubicBezTo>
                  <a:pt x="3946901" y="5606795"/>
                  <a:pt x="4090825" y="5822089"/>
                  <a:pt x="4221141" y="6045312"/>
                </a:cubicBezTo>
                <a:cubicBezTo>
                  <a:pt x="4260726" y="5923422"/>
                  <a:pt x="4276533" y="5789920"/>
                  <a:pt x="4326825" y="5681109"/>
                </a:cubicBezTo>
                <a:cubicBezTo>
                  <a:pt x="4326185" y="5677682"/>
                  <a:pt x="4325759" y="5673360"/>
                  <a:pt x="4325127" y="5669934"/>
                </a:cubicBezTo>
                <a:cubicBezTo>
                  <a:pt x="4319106" y="5671483"/>
                  <a:pt x="4312744" y="5672486"/>
                  <a:pt x="4309144" y="5671723"/>
                </a:cubicBezTo>
                <a:cubicBezTo>
                  <a:pt x="3975286" y="5608574"/>
                  <a:pt x="3989836" y="4983823"/>
                  <a:pt x="3974946" y="4736592"/>
                </a:cubicBezTo>
                <a:cubicBezTo>
                  <a:pt x="3973555" y="4713728"/>
                  <a:pt x="4046476" y="4687776"/>
                  <a:pt x="4060171" y="4704317"/>
                </a:cubicBezTo>
                <a:cubicBezTo>
                  <a:pt x="4248204" y="4928943"/>
                  <a:pt x="4331788" y="5187422"/>
                  <a:pt x="4383942" y="5463703"/>
                </a:cubicBezTo>
                <a:cubicBezTo>
                  <a:pt x="4445404" y="5353500"/>
                  <a:pt x="4548377" y="5250086"/>
                  <a:pt x="4654905" y="5156948"/>
                </a:cubicBezTo>
                <a:lnTo>
                  <a:pt x="4724400" y="5098975"/>
                </a:lnTo>
                <a:lnTo>
                  <a:pt x="4724400" y="5160063"/>
                </a:lnTo>
                <a:lnTo>
                  <a:pt x="4687505" y="5191181"/>
                </a:lnTo>
                <a:cubicBezTo>
                  <a:pt x="4588452" y="5282318"/>
                  <a:pt x="4497898" y="5385071"/>
                  <a:pt x="4451303" y="5491132"/>
                </a:cubicBezTo>
                <a:cubicBezTo>
                  <a:pt x="4493091" y="5426848"/>
                  <a:pt x="4544370" y="5370101"/>
                  <a:pt x="4599954" y="5317498"/>
                </a:cubicBezTo>
                <a:lnTo>
                  <a:pt x="4724400" y="5211392"/>
                </a:lnTo>
                <a:lnTo>
                  <a:pt x="4724400" y="5251559"/>
                </a:lnTo>
                <a:lnTo>
                  <a:pt x="4619898" y="5340764"/>
                </a:lnTo>
                <a:cubicBezTo>
                  <a:pt x="4564729" y="5393102"/>
                  <a:pt x="4514142" y="5449408"/>
                  <a:pt x="4473735" y="5512809"/>
                </a:cubicBezTo>
                <a:cubicBezTo>
                  <a:pt x="4457482" y="5538523"/>
                  <a:pt x="4443385" y="5565169"/>
                  <a:pt x="4430539" y="5592553"/>
                </a:cubicBezTo>
                <a:cubicBezTo>
                  <a:pt x="4478314" y="5558922"/>
                  <a:pt x="4525254" y="5522778"/>
                  <a:pt x="4569759" y="5482816"/>
                </a:cubicBezTo>
                <a:lnTo>
                  <a:pt x="4724400" y="5330891"/>
                </a:lnTo>
                <a:lnTo>
                  <a:pt x="4724400" y="5402912"/>
                </a:lnTo>
                <a:lnTo>
                  <a:pt x="4586888" y="5533939"/>
                </a:lnTo>
                <a:cubicBezTo>
                  <a:pt x="4539970" y="5576210"/>
                  <a:pt x="4452025" y="5622495"/>
                  <a:pt x="4413377" y="5674040"/>
                </a:cubicBezTo>
                <a:cubicBezTo>
                  <a:pt x="4412828" y="5674391"/>
                  <a:pt x="4412623" y="5675288"/>
                  <a:pt x="4412066" y="5675644"/>
                </a:cubicBezTo>
                <a:cubicBezTo>
                  <a:pt x="4409999" y="5678494"/>
                  <a:pt x="4407586" y="5680803"/>
                  <a:pt x="4406074" y="5683306"/>
                </a:cubicBezTo>
                <a:cubicBezTo>
                  <a:pt x="4338963" y="5791374"/>
                  <a:pt x="4334247" y="5992131"/>
                  <a:pt x="4271008" y="6118417"/>
                </a:cubicBezTo>
                <a:cubicBezTo>
                  <a:pt x="4270042" y="6120562"/>
                  <a:pt x="4267634" y="6122876"/>
                  <a:pt x="4265220" y="6125184"/>
                </a:cubicBezTo>
                <a:cubicBezTo>
                  <a:pt x="4388620" y="6344593"/>
                  <a:pt x="4497559" y="6571523"/>
                  <a:pt x="4590463" y="6805045"/>
                </a:cubicBezTo>
                <a:lnTo>
                  <a:pt x="4610122" y="6857999"/>
                </a:lnTo>
                <a:lnTo>
                  <a:pt x="4513231" y="6857999"/>
                </a:lnTo>
                <a:lnTo>
                  <a:pt x="4374770" y="6532596"/>
                </a:lnTo>
                <a:lnTo>
                  <a:pt x="4339518" y="6461642"/>
                </a:lnTo>
                <a:cubicBezTo>
                  <a:pt x="4208274" y="6190726"/>
                  <a:pt x="4055763" y="5930353"/>
                  <a:pt x="3884810" y="5682534"/>
                </a:cubicBezTo>
                <a:cubicBezTo>
                  <a:pt x="3881554" y="5682314"/>
                  <a:pt x="3878648" y="5682642"/>
                  <a:pt x="3876498" y="5681717"/>
                </a:cubicBezTo>
                <a:cubicBezTo>
                  <a:pt x="3679284" y="5607050"/>
                  <a:pt x="3473354" y="5574737"/>
                  <a:pt x="3263209" y="5585749"/>
                </a:cubicBezTo>
                <a:cubicBezTo>
                  <a:pt x="3258445" y="5588034"/>
                  <a:pt x="3252566" y="5591021"/>
                  <a:pt x="3245450" y="5593271"/>
                </a:cubicBezTo>
                <a:cubicBezTo>
                  <a:pt x="2832970" y="5732161"/>
                  <a:pt x="2378174" y="5640588"/>
                  <a:pt x="1952592" y="5692050"/>
                </a:cubicBezTo>
                <a:cubicBezTo>
                  <a:pt x="1937512" y="5694029"/>
                  <a:pt x="1912708" y="5686903"/>
                  <a:pt x="1936466" y="5671708"/>
                </a:cubicBezTo>
                <a:cubicBezTo>
                  <a:pt x="2343705" y="5415077"/>
                  <a:pt x="2802129" y="5333413"/>
                  <a:pt x="3244709" y="5538562"/>
                </a:cubicBezTo>
                <a:cubicBezTo>
                  <a:pt x="3441959" y="5522006"/>
                  <a:pt x="3636288" y="5541041"/>
                  <a:pt x="3823886" y="5595804"/>
                </a:cubicBezTo>
                <a:cubicBezTo>
                  <a:pt x="3786337" y="5543176"/>
                  <a:pt x="3748232" y="5490905"/>
                  <a:pt x="3709024" y="5439340"/>
                </a:cubicBezTo>
                <a:cubicBezTo>
                  <a:pt x="3551844" y="5232532"/>
                  <a:pt x="3380544" y="5046247"/>
                  <a:pt x="3198362" y="4874588"/>
                </a:cubicBezTo>
                <a:cubicBezTo>
                  <a:pt x="3191800" y="4876493"/>
                  <a:pt x="3185778" y="4878043"/>
                  <a:pt x="3179417" y="4879047"/>
                </a:cubicBezTo>
                <a:cubicBezTo>
                  <a:pt x="3002241" y="4937947"/>
                  <a:pt x="2827252" y="4989315"/>
                  <a:pt x="2639496" y="4989072"/>
                </a:cubicBezTo>
                <a:cubicBezTo>
                  <a:pt x="2416792" y="4988955"/>
                  <a:pt x="2191177" y="4947776"/>
                  <a:pt x="1972353" y="4909921"/>
                </a:cubicBezTo>
                <a:cubicBezTo>
                  <a:pt x="1940984" y="4904693"/>
                  <a:pt x="1996456" y="4874580"/>
                  <a:pt x="2002679" y="4872131"/>
                </a:cubicBezTo>
                <a:cubicBezTo>
                  <a:pt x="2309478" y="4772480"/>
                  <a:pt x="2760385" y="4680296"/>
                  <a:pt x="3097424" y="4781269"/>
                </a:cubicBezTo>
                <a:cubicBezTo>
                  <a:pt x="2895349" y="4601638"/>
                  <a:pt x="2680528" y="4438593"/>
                  <a:pt x="2454890" y="4287833"/>
                </a:cubicBezTo>
                <a:cubicBezTo>
                  <a:pt x="2454338" y="4288186"/>
                  <a:pt x="2453432" y="4287993"/>
                  <a:pt x="2452881" y="4288346"/>
                </a:cubicBezTo>
                <a:cubicBezTo>
                  <a:pt x="2451433" y="4288508"/>
                  <a:pt x="2449426" y="4289026"/>
                  <a:pt x="2448527" y="4288836"/>
                </a:cubicBezTo>
                <a:cubicBezTo>
                  <a:pt x="2435306" y="4288860"/>
                  <a:pt x="2328295" y="4364971"/>
                  <a:pt x="2323525" y="4367248"/>
                </a:cubicBezTo>
                <a:cubicBezTo>
                  <a:pt x="2239575" y="4406384"/>
                  <a:pt x="2150175" y="4432133"/>
                  <a:pt x="2060764" y="4451767"/>
                </a:cubicBezTo>
                <a:cubicBezTo>
                  <a:pt x="1760632" y="4518029"/>
                  <a:pt x="1460022" y="4526349"/>
                  <a:pt x="1162250" y="4613329"/>
                </a:cubicBezTo>
                <a:cubicBezTo>
                  <a:pt x="1141991" y="4619390"/>
                  <a:pt x="1086625" y="4618011"/>
                  <a:pt x="1132639" y="4596243"/>
                </a:cubicBezTo>
                <a:cubicBezTo>
                  <a:pt x="1461250" y="4438196"/>
                  <a:pt x="1900100" y="4136057"/>
                  <a:pt x="2293970" y="4182283"/>
                </a:cubicBezTo>
                <a:cubicBezTo>
                  <a:pt x="2166077" y="4101602"/>
                  <a:pt x="2034669" y="4023929"/>
                  <a:pt x="1900637" y="3949470"/>
                </a:cubicBezTo>
                <a:cubicBezTo>
                  <a:pt x="1896077" y="3950852"/>
                  <a:pt x="1891168" y="3951697"/>
                  <a:pt x="1887014" y="3951288"/>
                </a:cubicBezTo>
                <a:cubicBezTo>
                  <a:pt x="1578066" y="4112095"/>
                  <a:pt x="1243908" y="4184792"/>
                  <a:pt x="896751" y="4159267"/>
                </a:cubicBezTo>
                <a:cubicBezTo>
                  <a:pt x="855005" y="4156073"/>
                  <a:pt x="905428" y="4125362"/>
                  <a:pt x="918967" y="4119760"/>
                </a:cubicBezTo>
                <a:cubicBezTo>
                  <a:pt x="1194342" y="4017222"/>
                  <a:pt x="1471034" y="3857115"/>
                  <a:pt x="1764113" y="3873539"/>
                </a:cubicBezTo>
                <a:cubicBezTo>
                  <a:pt x="1695196" y="3836374"/>
                  <a:pt x="1625724" y="3799562"/>
                  <a:pt x="1555701" y="3763109"/>
                </a:cubicBezTo>
                <a:cubicBezTo>
                  <a:pt x="1550645" y="3762512"/>
                  <a:pt x="1546699" y="3761207"/>
                  <a:pt x="1542956" y="3758998"/>
                </a:cubicBezTo>
                <a:cubicBezTo>
                  <a:pt x="1350426" y="3719652"/>
                  <a:pt x="1247288" y="3571783"/>
                  <a:pt x="1136724" y="3417171"/>
                </a:cubicBezTo>
                <a:cubicBezTo>
                  <a:pt x="993337" y="3216099"/>
                  <a:pt x="846020" y="2999153"/>
                  <a:pt x="750977" y="2770227"/>
                </a:cubicBezTo>
                <a:cubicBezTo>
                  <a:pt x="747611" y="2762227"/>
                  <a:pt x="749771" y="2755481"/>
                  <a:pt x="755174" y="2749954"/>
                </a:cubicBezTo>
                <a:cubicBezTo>
                  <a:pt x="771390" y="2733370"/>
                  <a:pt x="816824" y="2727735"/>
                  <a:pt x="830023" y="2731935"/>
                </a:cubicBezTo>
                <a:cubicBezTo>
                  <a:pt x="1258787" y="2883841"/>
                  <a:pt x="1497280" y="3311498"/>
                  <a:pt x="1623018" y="3716225"/>
                </a:cubicBezTo>
                <a:cubicBezTo>
                  <a:pt x="1853470" y="3835548"/>
                  <a:pt x="2078531" y="3959850"/>
                  <a:pt x="2294841" y="4093587"/>
                </a:cubicBezTo>
                <a:cubicBezTo>
                  <a:pt x="2272291" y="4035197"/>
                  <a:pt x="2253055" y="3974696"/>
                  <a:pt x="2250226" y="3916719"/>
                </a:cubicBezTo>
                <a:cubicBezTo>
                  <a:pt x="2248779" y="3916883"/>
                  <a:pt x="2246771" y="3917401"/>
                  <a:pt x="2245523" y="3916663"/>
                </a:cubicBezTo>
                <a:cubicBezTo>
                  <a:pt x="1951808" y="3876118"/>
                  <a:pt x="1808968" y="3571232"/>
                  <a:pt x="1707994" y="3326950"/>
                </a:cubicBezTo>
                <a:cubicBezTo>
                  <a:pt x="1694877" y="3295477"/>
                  <a:pt x="1766980" y="3273123"/>
                  <a:pt x="1786341" y="3287566"/>
                </a:cubicBezTo>
                <a:cubicBezTo>
                  <a:pt x="1929395" y="3390749"/>
                  <a:pt x="2051663" y="3506453"/>
                  <a:pt x="2158071" y="3639960"/>
                </a:cubicBezTo>
                <a:cubicBezTo>
                  <a:pt x="2154892" y="3540061"/>
                  <a:pt x="2170197" y="3439839"/>
                  <a:pt x="2189281" y="3333361"/>
                </a:cubicBezTo>
                <a:cubicBezTo>
                  <a:pt x="2229372" y="3116116"/>
                  <a:pt x="2246120" y="2891570"/>
                  <a:pt x="2314466" y="2680771"/>
                </a:cubicBezTo>
                <a:cubicBezTo>
                  <a:pt x="2320529" y="2661952"/>
                  <a:pt x="2361878" y="2637374"/>
                  <a:pt x="2386551" y="2642862"/>
                </a:cubicBezTo>
                <a:close/>
                <a:moveTo>
                  <a:pt x="3646699" y="2390555"/>
                </a:moveTo>
                <a:lnTo>
                  <a:pt x="3645773" y="2392739"/>
                </a:lnTo>
                <a:lnTo>
                  <a:pt x="3649597" y="2394358"/>
                </a:lnTo>
                <a:cubicBezTo>
                  <a:pt x="3648733" y="2393349"/>
                  <a:pt x="3647874" y="2392343"/>
                  <a:pt x="3646699" y="2390555"/>
                </a:cubicBezTo>
                <a:close/>
                <a:moveTo>
                  <a:pt x="3038676" y="2118977"/>
                </a:moveTo>
                <a:cubicBezTo>
                  <a:pt x="3042950" y="2257918"/>
                  <a:pt x="3002907" y="2393544"/>
                  <a:pt x="2963942" y="2525128"/>
                </a:cubicBezTo>
                <a:cubicBezTo>
                  <a:pt x="2949902" y="2571972"/>
                  <a:pt x="2935948" y="2620144"/>
                  <a:pt x="2923775" y="2667145"/>
                </a:cubicBezTo>
                <a:cubicBezTo>
                  <a:pt x="2909690" y="2721696"/>
                  <a:pt x="2898881" y="2777642"/>
                  <a:pt x="2887447" y="2832031"/>
                </a:cubicBezTo>
                <a:lnTo>
                  <a:pt x="2868480" y="2927011"/>
                </a:lnTo>
                <a:cubicBezTo>
                  <a:pt x="2882036" y="2893472"/>
                  <a:pt x="2900043" y="2846374"/>
                  <a:pt x="2921794" y="2782834"/>
                </a:cubicBezTo>
                <a:cubicBezTo>
                  <a:pt x="2980827" y="2611467"/>
                  <a:pt x="3079367" y="2325483"/>
                  <a:pt x="3038676" y="2118977"/>
                </a:cubicBezTo>
                <a:close/>
                <a:moveTo>
                  <a:pt x="4070579" y="2090376"/>
                </a:moveTo>
                <a:cubicBezTo>
                  <a:pt x="4084637" y="2136248"/>
                  <a:pt x="4098150" y="2181883"/>
                  <a:pt x="4109879" y="2228695"/>
                </a:cubicBezTo>
                <a:lnTo>
                  <a:pt x="4119154" y="2266098"/>
                </a:lnTo>
                <a:cubicBezTo>
                  <a:pt x="4126056" y="2295423"/>
                  <a:pt x="4133187" y="2324193"/>
                  <a:pt x="4141411" y="2353427"/>
                </a:cubicBezTo>
                <a:cubicBezTo>
                  <a:pt x="4176749" y="2475257"/>
                  <a:pt x="4236423" y="2591295"/>
                  <a:pt x="4293979" y="2703223"/>
                </a:cubicBezTo>
                <a:cubicBezTo>
                  <a:pt x="4334570" y="2782214"/>
                  <a:pt x="4376344" y="2862994"/>
                  <a:pt x="4410111" y="2947465"/>
                </a:cubicBezTo>
                <a:cubicBezTo>
                  <a:pt x="4347417" y="2640863"/>
                  <a:pt x="4257356" y="2342636"/>
                  <a:pt x="4070579" y="2090376"/>
                </a:cubicBezTo>
                <a:close/>
                <a:moveTo>
                  <a:pt x="4020821" y="2034549"/>
                </a:moveTo>
                <a:cubicBezTo>
                  <a:pt x="3991634" y="2371132"/>
                  <a:pt x="4184325" y="2658088"/>
                  <a:pt x="4372756" y="2932293"/>
                </a:cubicBezTo>
                <a:cubicBezTo>
                  <a:pt x="4341528" y="2858555"/>
                  <a:pt x="4305088" y="2786473"/>
                  <a:pt x="4268731" y="2715710"/>
                </a:cubicBezTo>
                <a:cubicBezTo>
                  <a:pt x="4210547" y="2602235"/>
                  <a:pt x="4150011" y="2485181"/>
                  <a:pt x="4113960" y="2360474"/>
                </a:cubicBezTo>
                <a:cubicBezTo>
                  <a:pt x="4105734" y="2331239"/>
                  <a:pt x="4098289" y="2301693"/>
                  <a:pt x="4090842" y="2272139"/>
                </a:cubicBezTo>
                <a:lnTo>
                  <a:pt x="4081569" y="2234734"/>
                </a:lnTo>
                <a:cubicBezTo>
                  <a:pt x="4064530" y="2167007"/>
                  <a:pt x="4043843" y="2100302"/>
                  <a:pt x="4020821" y="2034549"/>
                </a:cubicBezTo>
                <a:close/>
                <a:moveTo>
                  <a:pt x="3001316" y="2032338"/>
                </a:moveTo>
                <a:cubicBezTo>
                  <a:pt x="2982933" y="2081859"/>
                  <a:pt x="2966493" y="2132840"/>
                  <a:pt x="2953880" y="2185446"/>
                </a:cubicBezTo>
                <a:cubicBezTo>
                  <a:pt x="2921068" y="2317695"/>
                  <a:pt x="2906505" y="2457032"/>
                  <a:pt x="2883664" y="2591574"/>
                </a:cubicBezTo>
                <a:cubicBezTo>
                  <a:pt x="2864755" y="2700098"/>
                  <a:pt x="2813661" y="2959166"/>
                  <a:pt x="2826885" y="2991809"/>
                </a:cubicBezTo>
                <a:lnTo>
                  <a:pt x="2860250" y="2826310"/>
                </a:lnTo>
                <a:cubicBezTo>
                  <a:pt x="2871141" y="2771690"/>
                  <a:pt x="2882731" y="2715434"/>
                  <a:pt x="2896499" y="2660098"/>
                </a:cubicBezTo>
                <a:cubicBezTo>
                  <a:pt x="2908585" y="2611783"/>
                  <a:pt x="2923082" y="2563843"/>
                  <a:pt x="2937125" y="2516991"/>
                </a:cubicBezTo>
                <a:cubicBezTo>
                  <a:pt x="2975863" y="2385961"/>
                  <a:pt x="3015900" y="2250332"/>
                  <a:pt x="3010471" y="2114122"/>
                </a:cubicBezTo>
                <a:cubicBezTo>
                  <a:pt x="3009267" y="2086568"/>
                  <a:pt x="3005955" y="2059413"/>
                  <a:pt x="3001316" y="2032338"/>
                </a:cubicBezTo>
                <a:close/>
                <a:moveTo>
                  <a:pt x="3105532" y="1991479"/>
                </a:moveTo>
                <a:cubicBezTo>
                  <a:pt x="3254427" y="2144650"/>
                  <a:pt x="3409943" y="2280670"/>
                  <a:pt x="3599280" y="2371770"/>
                </a:cubicBezTo>
                <a:cubicBezTo>
                  <a:pt x="3463064" y="2234271"/>
                  <a:pt x="3300266" y="2088089"/>
                  <a:pt x="3105532" y="1991479"/>
                </a:cubicBezTo>
                <a:close/>
                <a:moveTo>
                  <a:pt x="3111169" y="1962963"/>
                </a:moveTo>
                <a:cubicBezTo>
                  <a:pt x="3306049" y="2057701"/>
                  <a:pt x="3468685" y="2201237"/>
                  <a:pt x="3606223" y="2338658"/>
                </a:cubicBezTo>
                <a:cubicBezTo>
                  <a:pt x="3470641" y="2169232"/>
                  <a:pt x="3285027" y="1968969"/>
                  <a:pt x="3111169" y="1962963"/>
                </a:cubicBezTo>
                <a:close/>
                <a:moveTo>
                  <a:pt x="2050698" y="1338235"/>
                </a:moveTo>
                <a:cubicBezTo>
                  <a:pt x="2064377" y="1651120"/>
                  <a:pt x="2209927" y="1999242"/>
                  <a:pt x="2370409" y="2272553"/>
                </a:cubicBezTo>
                <a:cubicBezTo>
                  <a:pt x="2357712" y="2235634"/>
                  <a:pt x="2347580" y="2197225"/>
                  <a:pt x="2338306" y="2159819"/>
                </a:cubicBezTo>
                <a:lnTo>
                  <a:pt x="2334023" y="2142555"/>
                </a:lnTo>
                <a:cubicBezTo>
                  <a:pt x="2289026" y="1964482"/>
                  <a:pt x="2230790" y="1787247"/>
                  <a:pt x="2161071" y="1617375"/>
                </a:cubicBezTo>
                <a:cubicBezTo>
                  <a:pt x="2150764" y="1593060"/>
                  <a:pt x="2141003" y="1568967"/>
                  <a:pt x="2130699" y="1544643"/>
                </a:cubicBezTo>
                <a:cubicBezTo>
                  <a:pt x="2102533" y="1477354"/>
                  <a:pt x="2073739" y="1408510"/>
                  <a:pt x="2050698" y="1338235"/>
                </a:cubicBezTo>
                <a:close/>
                <a:moveTo>
                  <a:pt x="2060478" y="1278636"/>
                </a:moveTo>
                <a:cubicBezTo>
                  <a:pt x="2085382" y="1365794"/>
                  <a:pt x="2121337" y="1451189"/>
                  <a:pt x="2156346" y="1534260"/>
                </a:cubicBezTo>
                <a:lnTo>
                  <a:pt x="2187258" y="1607218"/>
                </a:lnTo>
                <a:cubicBezTo>
                  <a:pt x="2256583" y="1774989"/>
                  <a:pt x="2314102" y="1949347"/>
                  <a:pt x="2358704" y="2125320"/>
                </a:cubicBezTo>
                <a:cubicBezTo>
                  <a:pt x="2326696" y="1963695"/>
                  <a:pt x="2286060" y="1804203"/>
                  <a:pt x="2233598" y="1646797"/>
                </a:cubicBezTo>
                <a:cubicBezTo>
                  <a:pt x="2188082" y="1511000"/>
                  <a:pt x="2118450" y="1397178"/>
                  <a:pt x="2060478" y="1278636"/>
                </a:cubicBezTo>
                <a:close/>
                <a:moveTo>
                  <a:pt x="1974152" y="1245311"/>
                </a:moveTo>
                <a:cubicBezTo>
                  <a:pt x="1899849" y="1271794"/>
                  <a:pt x="1845607" y="1329954"/>
                  <a:pt x="1811379" y="1406236"/>
                </a:cubicBezTo>
                <a:cubicBezTo>
                  <a:pt x="1793417" y="1445630"/>
                  <a:pt x="1774985" y="1502850"/>
                  <a:pt x="1767940" y="1546869"/>
                </a:cubicBezTo>
                <a:cubicBezTo>
                  <a:pt x="1756267" y="1618535"/>
                  <a:pt x="1762401" y="1614698"/>
                  <a:pt x="1796474" y="1557016"/>
                </a:cubicBezTo>
                <a:cubicBezTo>
                  <a:pt x="1857987" y="1454296"/>
                  <a:pt x="1917005" y="1349880"/>
                  <a:pt x="1974152" y="1245311"/>
                </a:cubicBezTo>
                <a:close/>
                <a:moveTo>
                  <a:pt x="4681531" y="959050"/>
                </a:moveTo>
                <a:cubicBezTo>
                  <a:pt x="4667665" y="975072"/>
                  <a:pt x="4653801" y="991089"/>
                  <a:pt x="4638064" y="1006960"/>
                </a:cubicBezTo>
                <a:cubicBezTo>
                  <a:pt x="4572574" y="1071943"/>
                  <a:pt x="4498932" y="1125748"/>
                  <a:pt x="4415502" y="1184424"/>
                </a:cubicBezTo>
                <a:cubicBezTo>
                  <a:pt x="4354739" y="1227583"/>
                  <a:pt x="4278681" y="1281016"/>
                  <a:pt x="4197574" y="1317493"/>
                </a:cubicBezTo>
                <a:cubicBezTo>
                  <a:pt x="4173020" y="1328342"/>
                  <a:pt x="4148153" y="1338416"/>
                  <a:pt x="4122737" y="1348256"/>
                </a:cubicBezTo>
                <a:cubicBezTo>
                  <a:pt x="4088783" y="1361567"/>
                  <a:pt x="4056139" y="1374791"/>
                  <a:pt x="4024988" y="1390573"/>
                </a:cubicBezTo>
                <a:cubicBezTo>
                  <a:pt x="4165369" y="1358579"/>
                  <a:pt x="4302892" y="1298342"/>
                  <a:pt x="4421265" y="1220988"/>
                </a:cubicBezTo>
                <a:cubicBezTo>
                  <a:pt x="4516666" y="1158366"/>
                  <a:pt x="4617535" y="1064584"/>
                  <a:pt x="4681531" y="959050"/>
                </a:cubicBezTo>
                <a:close/>
                <a:moveTo>
                  <a:pt x="4722484" y="854709"/>
                </a:moveTo>
                <a:cubicBezTo>
                  <a:pt x="4713724" y="863235"/>
                  <a:pt x="4704652" y="870980"/>
                  <a:pt x="4695347" y="879275"/>
                </a:cubicBezTo>
                <a:cubicBezTo>
                  <a:pt x="4560726" y="998039"/>
                  <a:pt x="4415771" y="1121443"/>
                  <a:pt x="4253878" y="1216434"/>
                </a:cubicBezTo>
                <a:lnTo>
                  <a:pt x="4213112" y="1239730"/>
                </a:lnTo>
                <a:cubicBezTo>
                  <a:pt x="4152620" y="1274640"/>
                  <a:pt x="4090577" y="1310180"/>
                  <a:pt x="4037747" y="1352837"/>
                </a:cubicBezTo>
                <a:cubicBezTo>
                  <a:pt x="4062533" y="1341442"/>
                  <a:pt x="4087944" y="1331600"/>
                  <a:pt x="4113362" y="1321759"/>
                </a:cubicBezTo>
                <a:cubicBezTo>
                  <a:pt x="4137990" y="1312227"/>
                  <a:pt x="4162627" y="1302697"/>
                  <a:pt x="4186634" y="1291618"/>
                </a:cubicBezTo>
                <a:cubicBezTo>
                  <a:pt x="4265418" y="1256083"/>
                  <a:pt x="4339921" y="1203284"/>
                  <a:pt x="4399674" y="1160983"/>
                </a:cubicBezTo>
                <a:cubicBezTo>
                  <a:pt x="4481551" y="1102940"/>
                  <a:pt x="4554724" y="1050225"/>
                  <a:pt x="4618435" y="986418"/>
                </a:cubicBezTo>
                <a:cubicBezTo>
                  <a:pt x="4660678" y="944429"/>
                  <a:pt x="4695591" y="899980"/>
                  <a:pt x="4722484" y="854709"/>
                </a:cubicBezTo>
                <a:close/>
                <a:moveTo>
                  <a:pt x="1456504" y="777000"/>
                </a:moveTo>
                <a:cubicBezTo>
                  <a:pt x="1456064" y="782606"/>
                  <a:pt x="1455073" y="787979"/>
                  <a:pt x="1454399" y="794136"/>
                </a:cubicBezTo>
                <a:cubicBezTo>
                  <a:pt x="1451982" y="810498"/>
                  <a:pt x="1450340" y="826538"/>
                  <a:pt x="1448466" y="843129"/>
                </a:cubicBezTo>
                <a:cubicBezTo>
                  <a:pt x="1443098" y="896870"/>
                  <a:pt x="1442326" y="951907"/>
                  <a:pt x="1442252" y="1005313"/>
                </a:cubicBezTo>
                <a:cubicBezTo>
                  <a:pt x="1440336" y="1206014"/>
                  <a:pt x="1438833" y="1413328"/>
                  <a:pt x="1469382" y="1614896"/>
                </a:cubicBezTo>
                <a:lnTo>
                  <a:pt x="1472106" y="1632791"/>
                </a:lnTo>
                <a:lnTo>
                  <a:pt x="1479091" y="1680170"/>
                </a:lnTo>
                <a:cubicBezTo>
                  <a:pt x="1479741" y="1669501"/>
                  <a:pt x="1479617" y="1659149"/>
                  <a:pt x="1480043" y="1649028"/>
                </a:cubicBezTo>
                <a:cubicBezTo>
                  <a:pt x="1483046" y="1394060"/>
                  <a:pt x="1486555" y="1130296"/>
                  <a:pt x="1464087" y="871628"/>
                </a:cubicBezTo>
                <a:lnTo>
                  <a:pt x="1462204" y="850229"/>
                </a:lnTo>
                <a:cubicBezTo>
                  <a:pt x="1460150" y="826182"/>
                  <a:pt x="1458096" y="802134"/>
                  <a:pt x="1456504" y="777000"/>
                </a:cubicBezTo>
                <a:close/>
                <a:moveTo>
                  <a:pt x="1483619" y="764662"/>
                </a:moveTo>
                <a:cubicBezTo>
                  <a:pt x="1484834" y="792211"/>
                  <a:pt x="1487677" y="820458"/>
                  <a:pt x="1489670" y="847698"/>
                </a:cubicBezTo>
                <a:lnTo>
                  <a:pt x="1491553" y="869097"/>
                </a:lnTo>
                <a:cubicBezTo>
                  <a:pt x="1513754" y="1119277"/>
                  <a:pt x="1511208" y="1373147"/>
                  <a:pt x="1508481" y="1619865"/>
                </a:cubicBezTo>
                <a:cubicBezTo>
                  <a:pt x="1576046" y="1335574"/>
                  <a:pt x="1567527" y="1045475"/>
                  <a:pt x="1483619" y="764662"/>
                </a:cubicBezTo>
                <a:close/>
                <a:moveTo>
                  <a:pt x="1430481" y="630137"/>
                </a:moveTo>
                <a:cubicBezTo>
                  <a:pt x="1267590" y="940376"/>
                  <a:pt x="1333252" y="1302315"/>
                  <a:pt x="1442495" y="1626691"/>
                </a:cubicBezTo>
                <a:lnTo>
                  <a:pt x="1441222" y="1619067"/>
                </a:lnTo>
                <a:cubicBezTo>
                  <a:pt x="1410273" y="1415398"/>
                  <a:pt x="1411692" y="1206762"/>
                  <a:pt x="1414069" y="1004967"/>
                </a:cubicBezTo>
                <a:cubicBezTo>
                  <a:pt x="1414375" y="951016"/>
                  <a:pt x="1414834" y="895204"/>
                  <a:pt x="1420665" y="840369"/>
                </a:cubicBezTo>
                <a:cubicBezTo>
                  <a:pt x="1422537" y="823783"/>
                  <a:pt x="1424411" y="807192"/>
                  <a:pt x="1426829" y="790831"/>
                </a:cubicBezTo>
                <a:cubicBezTo>
                  <a:pt x="1433522" y="737010"/>
                  <a:pt x="1440125" y="681866"/>
                  <a:pt x="1430481" y="630137"/>
                </a:cubicBezTo>
                <a:close/>
                <a:moveTo>
                  <a:pt x="4023796" y="623931"/>
                </a:moveTo>
                <a:cubicBezTo>
                  <a:pt x="3998086" y="637515"/>
                  <a:pt x="3972609" y="650546"/>
                  <a:pt x="3945729" y="662344"/>
                </a:cubicBezTo>
                <a:cubicBezTo>
                  <a:pt x="3801060" y="727282"/>
                  <a:pt x="3645502" y="758642"/>
                  <a:pt x="3498947" y="818916"/>
                </a:cubicBezTo>
                <a:cubicBezTo>
                  <a:pt x="3325974" y="889896"/>
                  <a:pt x="3184420" y="1008307"/>
                  <a:pt x="3031283" y="1111507"/>
                </a:cubicBezTo>
                <a:cubicBezTo>
                  <a:pt x="3091555" y="1098395"/>
                  <a:pt x="3148558" y="1067158"/>
                  <a:pt x="3203692" y="1035777"/>
                </a:cubicBezTo>
                <a:lnTo>
                  <a:pt x="3218294" y="1027151"/>
                </a:lnTo>
                <a:cubicBezTo>
                  <a:pt x="3353948" y="950027"/>
                  <a:pt x="3497672" y="882756"/>
                  <a:pt x="3636737" y="817377"/>
                </a:cubicBezTo>
                <a:cubicBezTo>
                  <a:pt x="3765775" y="757414"/>
                  <a:pt x="3897289" y="694633"/>
                  <a:pt x="4023796" y="623931"/>
                </a:cubicBezTo>
                <a:close/>
                <a:moveTo>
                  <a:pt x="3311704" y="584486"/>
                </a:moveTo>
                <a:cubicBezTo>
                  <a:pt x="3272983" y="648568"/>
                  <a:pt x="3231536" y="711502"/>
                  <a:pt x="3190778" y="772788"/>
                </a:cubicBezTo>
                <a:cubicBezTo>
                  <a:pt x="3126979" y="868744"/>
                  <a:pt x="3062020" y="967431"/>
                  <a:pt x="3007981" y="1070739"/>
                </a:cubicBezTo>
                <a:cubicBezTo>
                  <a:pt x="3110594" y="966751"/>
                  <a:pt x="3204922" y="819977"/>
                  <a:pt x="3267578" y="693281"/>
                </a:cubicBezTo>
                <a:close/>
                <a:moveTo>
                  <a:pt x="2664888" y="518596"/>
                </a:moveTo>
                <a:cubicBezTo>
                  <a:pt x="2580256" y="532980"/>
                  <a:pt x="2495702" y="548687"/>
                  <a:pt x="2411865" y="567273"/>
                </a:cubicBezTo>
                <a:cubicBezTo>
                  <a:pt x="2215416" y="611580"/>
                  <a:pt x="2055895" y="697916"/>
                  <a:pt x="1896643" y="809468"/>
                </a:cubicBezTo>
                <a:cubicBezTo>
                  <a:pt x="1897193" y="809701"/>
                  <a:pt x="1897736" y="809931"/>
                  <a:pt x="1899055" y="809848"/>
                </a:cubicBezTo>
                <a:cubicBezTo>
                  <a:pt x="2091065" y="728900"/>
                  <a:pt x="2275399" y="656935"/>
                  <a:pt x="2446633" y="596159"/>
                </a:cubicBezTo>
                <a:close/>
                <a:moveTo>
                  <a:pt x="2796924" y="501747"/>
                </a:moveTo>
                <a:lnTo>
                  <a:pt x="2455237" y="622979"/>
                </a:lnTo>
                <a:cubicBezTo>
                  <a:pt x="2296206" y="679263"/>
                  <a:pt x="2126634" y="745243"/>
                  <a:pt x="1949308" y="818889"/>
                </a:cubicBezTo>
                <a:cubicBezTo>
                  <a:pt x="1950089" y="818579"/>
                  <a:pt x="1950089" y="818579"/>
                  <a:pt x="1950634" y="818810"/>
                </a:cubicBezTo>
                <a:cubicBezTo>
                  <a:pt x="2249794" y="764555"/>
                  <a:pt x="2535304" y="633058"/>
                  <a:pt x="2796924" y="501747"/>
                </a:cubicBezTo>
                <a:close/>
                <a:moveTo>
                  <a:pt x="3335099" y="488163"/>
                </a:moveTo>
                <a:lnTo>
                  <a:pt x="3151139" y="734118"/>
                </a:lnTo>
                <a:lnTo>
                  <a:pt x="3136980" y="753877"/>
                </a:lnTo>
                <a:cubicBezTo>
                  <a:pt x="3108114" y="793161"/>
                  <a:pt x="3082736" y="828772"/>
                  <a:pt x="3062043" y="867004"/>
                </a:cubicBezTo>
                <a:cubicBezTo>
                  <a:pt x="3033701" y="918746"/>
                  <a:pt x="3011684" y="973805"/>
                  <a:pt x="2994594" y="1035452"/>
                </a:cubicBezTo>
                <a:cubicBezTo>
                  <a:pt x="3046947" y="939156"/>
                  <a:pt x="3107576" y="847655"/>
                  <a:pt x="3167517" y="757788"/>
                </a:cubicBezTo>
                <a:cubicBezTo>
                  <a:pt x="3225200" y="670189"/>
                  <a:pt x="3284135" y="581180"/>
                  <a:pt x="3335099" y="488163"/>
                </a:cubicBezTo>
                <a:close/>
                <a:moveTo>
                  <a:pt x="2891507" y="485136"/>
                </a:moveTo>
                <a:cubicBezTo>
                  <a:pt x="2633092" y="616512"/>
                  <a:pt x="2348081" y="755947"/>
                  <a:pt x="2047508" y="825701"/>
                </a:cubicBezTo>
                <a:cubicBezTo>
                  <a:pt x="2357909" y="831572"/>
                  <a:pt x="2636584" y="667562"/>
                  <a:pt x="2891507" y="485136"/>
                </a:cubicBezTo>
                <a:close/>
                <a:moveTo>
                  <a:pt x="4418489" y="483936"/>
                </a:moveTo>
                <a:cubicBezTo>
                  <a:pt x="4332433" y="547295"/>
                  <a:pt x="4242855" y="605296"/>
                  <a:pt x="4155290" y="661575"/>
                </a:cubicBezTo>
                <a:cubicBezTo>
                  <a:pt x="3969451" y="781189"/>
                  <a:pt x="3777243" y="905190"/>
                  <a:pt x="3571040" y="996875"/>
                </a:cubicBezTo>
                <a:cubicBezTo>
                  <a:pt x="3418056" y="1064725"/>
                  <a:pt x="3258062" y="1114166"/>
                  <a:pt x="3093710" y="1145020"/>
                </a:cubicBezTo>
                <a:cubicBezTo>
                  <a:pt x="3128860" y="1154752"/>
                  <a:pt x="3165333" y="1164394"/>
                  <a:pt x="3207527" y="1163586"/>
                </a:cubicBezTo>
                <a:cubicBezTo>
                  <a:pt x="3359545" y="1160350"/>
                  <a:pt x="3521798" y="1058435"/>
                  <a:pt x="3652751" y="990907"/>
                </a:cubicBezTo>
                <a:cubicBezTo>
                  <a:pt x="3834432" y="897860"/>
                  <a:pt x="4013510" y="797268"/>
                  <a:pt x="4180906" y="680145"/>
                </a:cubicBezTo>
                <a:cubicBezTo>
                  <a:pt x="4224133" y="649515"/>
                  <a:pt x="4353624" y="550475"/>
                  <a:pt x="4418489" y="483936"/>
                </a:cubicBezTo>
                <a:close/>
                <a:moveTo>
                  <a:pt x="3316944" y="465669"/>
                </a:moveTo>
                <a:cubicBezTo>
                  <a:pt x="3194809" y="521478"/>
                  <a:pt x="2954579" y="894258"/>
                  <a:pt x="2958819" y="1062158"/>
                </a:cubicBezTo>
                <a:cubicBezTo>
                  <a:pt x="2971057" y="1011968"/>
                  <a:pt x="2985641" y="965354"/>
                  <a:pt x="3004132" y="921679"/>
                </a:cubicBezTo>
                <a:cubicBezTo>
                  <a:pt x="3014072" y="898200"/>
                  <a:pt x="3025105" y="875187"/>
                  <a:pt x="3037224" y="852631"/>
                </a:cubicBezTo>
                <a:cubicBezTo>
                  <a:pt x="3058615" y="812759"/>
                  <a:pt x="3085004" y="776291"/>
                  <a:pt x="3114637" y="736692"/>
                </a:cubicBezTo>
                <a:lnTo>
                  <a:pt x="3128801" y="716935"/>
                </a:lnTo>
                <a:cubicBezTo>
                  <a:pt x="3193882" y="628604"/>
                  <a:pt x="3252848" y="548625"/>
                  <a:pt x="3316944" y="465669"/>
                </a:cubicBezTo>
                <a:close/>
                <a:moveTo>
                  <a:pt x="4448894" y="422768"/>
                </a:moveTo>
                <a:cubicBezTo>
                  <a:pt x="4372745" y="436884"/>
                  <a:pt x="4303112" y="482734"/>
                  <a:pt x="4235585" y="528178"/>
                </a:cubicBezTo>
                <a:lnTo>
                  <a:pt x="4213155" y="543149"/>
                </a:lnTo>
                <a:cubicBezTo>
                  <a:pt x="4035485" y="661715"/>
                  <a:pt x="3839402" y="753816"/>
                  <a:pt x="3649218" y="842623"/>
                </a:cubicBezTo>
                <a:cubicBezTo>
                  <a:pt x="3510392" y="907459"/>
                  <a:pt x="3367451" y="974411"/>
                  <a:pt x="3232564" y="1051220"/>
                </a:cubicBezTo>
                <a:lnTo>
                  <a:pt x="3217970" y="1059849"/>
                </a:lnTo>
                <a:cubicBezTo>
                  <a:pt x="3184886" y="1078679"/>
                  <a:pt x="3151576" y="1098052"/>
                  <a:pt x="3116688" y="1113543"/>
                </a:cubicBezTo>
                <a:cubicBezTo>
                  <a:pt x="3269055" y="1082118"/>
                  <a:pt x="3417223" y="1034762"/>
                  <a:pt x="3559098" y="971858"/>
                </a:cubicBezTo>
                <a:cubicBezTo>
                  <a:pt x="3763514" y="881353"/>
                  <a:pt x="3954942" y="757667"/>
                  <a:pt x="4140004" y="638368"/>
                </a:cubicBezTo>
                <a:cubicBezTo>
                  <a:pt x="4244649" y="570645"/>
                  <a:pt x="4351849" y="501435"/>
                  <a:pt x="4451852" y="423380"/>
                </a:cubicBezTo>
                <a:cubicBezTo>
                  <a:pt x="4450763" y="422918"/>
                  <a:pt x="4450211" y="422686"/>
                  <a:pt x="4448894" y="422768"/>
                </a:cubicBezTo>
                <a:close/>
                <a:moveTo>
                  <a:pt x="680568" y="416949"/>
                </a:moveTo>
                <a:cubicBezTo>
                  <a:pt x="573847" y="489578"/>
                  <a:pt x="483985" y="589312"/>
                  <a:pt x="394452" y="694330"/>
                </a:cubicBezTo>
                <a:lnTo>
                  <a:pt x="340402" y="759654"/>
                </a:lnTo>
                <a:close/>
                <a:moveTo>
                  <a:pt x="827699" y="416143"/>
                </a:moveTo>
                <a:cubicBezTo>
                  <a:pt x="835728" y="454953"/>
                  <a:pt x="841663" y="494162"/>
                  <a:pt x="841524" y="534021"/>
                </a:cubicBezTo>
                <a:cubicBezTo>
                  <a:pt x="841577" y="581042"/>
                  <a:pt x="833611" y="627240"/>
                  <a:pt x="825554" y="672115"/>
                </a:cubicBezTo>
                <a:cubicBezTo>
                  <a:pt x="819855" y="703824"/>
                  <a:pt x="814239" y="736857"/>
                  <a:pt x="811499" y="769176"/>
                </a:cubicBezTo>
                <a:cubicBezTo>
                  <a:pt x="803608" y="866910"/>
                  <a:pt x="822564" y="965070"/>
                  <a:pt x="841586" y="1060039"/>
                </a:cubicBezTo>
                <a:cubicBezTo>
                  <a:pt x="870658" y="1208834"/>
                  <a:pt x="901383" y="1362838"/>
                  <a:pt x="942912" y="1511108"/>
                </a:cubicBezTo>
                <a:cubicBezTo>
                  <a:pt x="977911" y="1186645"/>
                  <a:pt x="995896" y="815698"/>
                  <a:pt x="884057" y="521768"/>
                </a:cubicBezTo>
                <a:cubicBezTo>
                  <a:pt x="868776" y="481820"/>
                  <a:pt x="846755" y="448679"/>
                  <a:pt x="827699" y="416143"/>
                </a:cubicBezTo>
                <a:close/>
                <a:moveTo>
                  <a:pt x="798883" y="414244"/>
                </a:moveTo>
                <a:cubicBezTo>
                  <a:pt x="695211" y="736679"/>
                  <a:pt x="755992" y="1050836"/>
                  <a:pt x="875825" y="1357811"/>
                </a:cubicBezTo>
                <a:cubicBezTo>
                  <a:pt x="852896" y="1259904"/>
                  <a:pt x="833394" y="1161513"/>
                  <a:pt x="814514" y="1064671"/>
                </a:cubicBezTo>
                <a:cubicBezTo>
                  <a:pt x="795638" y="967838"/>
                  <a:pt x="775736" y="867346"/>
                  <a:pt x="783698" y="766414"/>
                </a:cubicBezTo>
                <a:cubicBezTo>
                  <a:pt x="786354" y="732777"/>
                  <a:pt x="792197" y="699198"/>
                  <a:pt x="798129" y="666939"/>
                </a:cubicBezTo>
                <a:cubicBezTo>
                  <a:pt x="805719" y="623158"/>
                  <a:pt x="813776" y="578281"/>
                  <a:pt x="813894" y="533909"/>
                </a:cubicBezTo>
                <a:cubicBezTo>
                  <a:pt x="813480" y="493822"/>
                  <a:pt x="807234" y="453832"/>
                  <a:pt x="798883" y="414244"/>
                </a:cubicBezTo>
                <a:close/>
                <a:moveTo>
                  <a:pt x="673202" y="388720"/>
                </a:moveTo>
                <a:cubicBezTo>
                  <a:pt x="560862" y="422924"/>
                  <a:pt x="473506" y="490876"/>
                  <a:pt x="392779" y="596411"/>
                </a:cubicBezTo>
                <a:cubicBezTo>
                  <a:pt x="345173" y="658663"/>
                  <a:pt x="304966" y="720182"/>
                  <a:pt x="270088" y="790400"/>
                </a:cubicBezTo>
                <a:cubicBezTo>
                  <a:pt x="265839" y="798902"/>
                  <a:pt x="262292" y="805767"/>
                  <a:pt x="259285" y="812869"/>
                </a:cubicBezTo>
                <a:cubicBezTo>
                  <a:pt x="297306" y="767160"/>
                  <a:pt x="334780" y="721219"/>
                  <a:pt x="372890" y="676832"/>
                </a:cubicBezTo>
                <a:cubicBezTo>
                  <a:pt x="466138" y="567590"/>
                  <a:pt x="560501" y="463327"/>
                  <a:pt x="673202" y="388720"/>
                </a:cubicBezTo>
                <a:close/>
                <a:moveTo>
                  <a:pt x="1628210" y="0"/>
                </a:moveTo>
                <a:lnTo>
                  <a:pt x="1748399" y="0"/>
                </a:lnTo>
                <a:lnTo>
                  <a:pt x="1783391" y="17650"/>
                </a:lnTo>
                <a:cubicBezTo>
                  <a:pt x="1878225" y="54329"/>
                  <a:pt x="1980824" y="64330"/>
                  <a:pt x="2084193" y="69947"/>
                </a:cubicBezTo>
                <a:cubicBezTo>
                  <a:pt x="2305723" y="81971"/>
                  <a:pt x="2525917" y="56091"/>
                  <a:pt x="2744101" y="15192"/>
                </a:cubicBezTo>
                <a:cubicBezTo>
                  <a:pt x="2562964" y="37013"/>
                  <a:pt x="2380220" y="45912"/>
                  <a:pt x="2197414" y="41266"/>
                </a:cubicBezTo>
                <a:cubicBezTo>
                  <a:pt x="2092695" y="38460"/>
                  <a:pt x="1999575" y="31066"/>
                  <a:pt x="1914967" y="18583"/>
                </a:cubicBezTo>
                <a:lnTo>
                  <a:pt x="1815559" y="0"/>
                </a:lnTo>
                <a:lnTo>
                  <a:pt x="2001666" y="0"/>
                </a:lnTo>
                <a:lnTo>
                  <a:pt x="2036517" y="4274"/>
                </a:lnTo>
                <a:cubicBezTo>
                  <a:pt x="2087672" y="8689"/>
                  <a:pt x="2141872" y="11637"/>
                  <a:pt x="2199623" y="13232"/>
                </a:cubicBezTo>
                <a:cubicBezTo>
                  <a:pt x="2273140" y="15225"/>
                  <a:pt x="2346666" y="15008"/>
                  <a:pt x="2420103" y="12601"/>
                </a:cubicBezTo>
                <a:lnTo>
                  <a:pt x="2621330" y="0"/>
                </a:lnTo>
                <a:lnTo>
                  <a:pt x="3076571" y="0"/>
                </a:lnTo>
                <a:lnTo>
                  <a:pt x="2924796" y="36772"/>
                </a:lnTo>
                <a:cubicBezTo>
                  <a:pt x="2603232" y="110795"/>
                  <a:pt x="2272273" y="167441"/>
                  <a:pt x="1946203" y="131277"/>
                </a:cubicBezTo>
                <a:cubicBezTo>
                  <a:pt x="1847872" y="120226"/>
                  <a:pt x="1775939" y="84460"/>
                  <a:pt x="1707026" y="44983"/>
                </a:cubicBezTo>
                <a:close/>
                <a:moveTo>
                  <a:pt x="1007398" y="0"/>
                </a:moveTo>
                <a:lnTo>
                  <a:pt x="1105902" y="0"/>
                </a:lnTo>
                <a:lnTo>
                  <a:pt x="1191939" y="117664"/>
                </a:lnTo>
                <a:cubicBezTo>
                  <a:pt x="1366125" y="341427"/>
                  <a:pt x="1562103" y="551148"/>
                  <a:pt x="1780907" y="743734"/>
                </a:cubicBezTo>
                <a:cubicBezTo>
                  <a:pt x="1801144" y="761313"/>
                  <a:pt x="1821617" y="778348"/>
                  <a:pt x="1841857" y="795932"/>
                </a:cubicBezTo>
                <a:cubicBezTo>
                  <a:pt x="1990610" y="686371"/>
                  <a:pt x="2139633" y="585288"/>
                  <a:pt x="2317896" y="530713"/>
                </a:cubicBezTo>
                <a:cubicBezTo>
                  <a:pt x="2542030" y="462073"/>
                  <a:pt x="2783392" y="434854"/>
                  <a:pt x="3015228" y="399738"/>
                </a:cubicBezTo>
                <a:cubicBezTo>
                  <a:pt x="3052333" y="394202"/>
                  <a:pt x="3010950" y="453937"/>
                  <a:pt x="3000782" y="461219"/>
                </a:cubicBezTo>
                <a:cubicBezTo>
                  <a:pt x="2693972" y="688641"/>
                  <a:pt x="2350770" y="924476"/>
                  <a:pt x="1963190" y="895589"/>
                </a:cubicBezTo>
                <a:cubicBezTo>
                  <a:pt x="2149512" y="1044003"/>
                  <a:pt x="2346363" y="1178199"/>
                  <a:pt x="2552180" y="1298815"/>
                </a:cubicBezTo>
                <a:cubicBezTo>
                  <a:pt x="2674551" y="1263712"/>
                  <a:pt x="2789192" y="1186061"/>
                  <a:pt x="2904618" y="1146081"/>
                </a:cubicBezTo>
                <a:cubicBezTo>
                  <a:pt x="2811839" y="901425"/>
                  <a:pt x="3283913" y="443317"/>
                  <a:pt x="3428829" y="310883"/>
                </a:cubicBezTo>
                <a:cubicBezTo>
                  <a:pt x="3440380" y="300321"/>
                  <a:pt x="3459741" y="295643"/>
                  <a:pt x="3452135" y="318176"/>
                </a:cubicBezTo>
                <a:cubicBezTo>
                  <a:pt x="3377952" y="531416"/>
                  <a:pt x="3301457" y="750112"/>
                  <a:pt x="3169464" y="935661"/>
                </a:cubicBezTo>
                <a:cubicBezTo>
                  <a:pt x="3150662" y="961821"/>
                  <a:pt x="3003773" y="1105010"/>
                  <a:pt x="3049395" y="1070245"/>
                </a:cubicBezTo>
                <a:cubicBezTo>
                  <a:pt x="3162985" y="984423"/>
                  <a:pt x="3272630" y="886628"/>
                  <a:pt x="3401235" y="815534"/>
                </a:cubicBezTo>
                <a:cubicBezTo>
                  <a:pt x="3665893" y="669415"/>
                  <a:pt x="3968082" y="612577"/>
                  <a:pt x="4236947" y="465665"/>
                </a:cubicBezTo>
                <a:cubicBezTo>
                  <a:pt x="4280594" y="441649"/>
                  <a:pt x="4494768" y="287033"/>
                  <a:pt x="4565962" y="350012"/>
                </a:cubicBezTo>
                <a:cubicBezTo>
                  <a:pt x="4574408" y="357446"/>
                  <a:pt x="4561570" y="377121"/>
                  <a:pt x="4557937" y="382666"/>
                </a:cubicBezTo>
                <a:cubicBezTo>
                  <a:pt x="4368036" y="694348"/>
                  <a:pt x="3934455" y="895784"/>
                  <a:pt x="3621049" y="1056676"/>
                </a:cubicBezTo>
                <a:cubicBezTo>
                  <a:pt x="3449155" y="1144851"/>
                  <a:pt x="3289873" y="1230645"/>
                  <a:pt x="3094000" y="1229477"/>
                </a:cubicBezTo>
                <a:cubicBezTo>
                  <a:pt x="2989297" y="1228927"/>
                  <a:pt x="2920834" y="1221837"/>
                  <a:pt x="2813197" y="1263181"/>
                </a:cubicBezTo>
                <a:cubicBezTo>
                  <a:pt x="2746514" y="1288380"/>
                  <a:pt x="2682165" y="1312641"/>
                  <a:pt x="2615776" y="1334114"/>
                </a:cubicBezTo>
                <a:cubicBezTo>
                  <a:pt x="2856074" y="1470609"/>
                  <a:pt x="3106867" y="1588379"/>
                  <a:pt x="3364982" y="1687356"/>
                </a:cubicBezTo>
                <a:cubicBezTo>
                  <a:pt x="3367545" y="1685866"/>
                  <a:pt x="3369560" y="1684144"/>
                  <a:pt x="3371663" y="1683743"/>
                </a:cubicBezTo>
                <a:cubicBezTo>
                  <a:pt x="3559080" y="1639479"/>
                  <a:pt x="3730923" y="1559010"/>
                  <a:pt x="3883310" y="1443899"/>
                </a:cubicBezTo>
                <a:cubicBezTo>
                  <a:pt x="3885702" y="1439761"/>
                  <a:pt x="3888566" y="1434532"/>
                  <a:pt x="3892746" y="1429225"/>
                </a:cubicBezTo>
                <a:cubicBezTo>
                  <a:pt x="4100854" y="1154547"/>
                  <a:pt x="4425526" y="995756"/>
                  <a:pt x="4699980" y="789523"/>
                </a:cubicBezTo>
                <a:lnTo>
                  <a:pt x="4724400" y="769876"/>
                </a:lnTo>
                <a:lnTo>
                  <a:pt x="4724400" y="802845"/>
                </a:lnTo>
                <a:lnTo>
                  <a:pt x="4705958" y="821317"/>
                </a:lnTo>
                <a:cubicBezTo>
                  <a:pt x="4688728" y="839775"/>
                  <a:pt x="4668259" y="862655"/>
                  <a:pt x="4649798" y="877374"/>
                </a:cubicBezTo>
                <a:cubicBezTo>
                  <a:pt x="4443742" y="1038644"/>
                  <a:pt x="4191500" y="1158472"/>
                  <a:pt x="4005326" y="1344259"/>
                </a:cubicBezTo>
                <a:cubicBezTo>
                  <a:pt x="4063256" y="1294104"/>
                  <a:pt x="4132215" y="1254410"/>
                  <a:pt x="4199378" y="1215889"/>
                </a:cubicBezTo>
                <a:cubicBezTo>
                  <a:pt x="4212968" y="1208123"/>
                  <a:pt x="4226555" y="1200357"/>
                  <a:pt x="4239600" y="1192361"/>
                </a:cubicBezTo>
                <a:cubicBezTo>
                  <a:pt x="4399481" y="1099094"/>
                  <a:pt x="4542878" y="976320"/>
                  <a:pt x="4677037" y="858646"/>
                </a:cubicBezTo>
                <a:lnTo>
                  <a:pt x="4724400" y="810414"/>
                </a:lnTo>
                <a:lnTo>
                  <a:pt x="4724400" y="916439"/>
                </a:lnTo>
                <a:lnTo>
                  <a:pt x="4683030" y="982925"/>
                </a:lnTo>
                <a:cubicBezTo>
                  <a:pt x="4504646" y="1237618"/>
                  <a:pt x="4252054" y="1416530"/>
                  <a:pt x="3921884" y="1469889"/>
                </a:cubicBezTo>
                <a:cubicBezTo>
                  <a:pt x="3782100" y="1582602"/>
                  <a:pt x="3625917" y="1667134"/>
                  <a:pt x="3456136" y="1721439"/>
                </a:cubicBezTo>
                <a:cubicBezTo>
                  <a:pt x="3511887" y="1741826"/>
                  <a:pt x="3567869" y="1761662"/>
                  <a:pt x="3624313" y="1780406"/>
                </a:cubicBezTo>
                <a:cubicBezTo>
                  <a:pt x="3850637" y="1855623"/>
                  <a:pt x="4076864" y="1908264"/>
                  <a:pt x="4303638" y="1944400"/>
                </a:cubicBezTo>
                <a:cubicBezTo>
                  <a:pt x="4307581" y="1939634"/>
                  <a:pt x="4311304" y="1935410"/>
                  <a:pt x="4315566" y="1931422"/>
                </a:cubicBezTo>
                <a:cubicBezTo>
                  <a:pt x="4418123" y="1797152"/>
                  <a:pt x="4522970" y="1669642"/>
                  <a:pt x="4664388" y="1574357"/>
                </a:cubicBezTo>
                <a:lnTo>
                  <a:pt x="4724400" y="1537429"/>
                </a:lnTo>
                <a:lnTo>
                  <a:pt x="4724400" y="1589108"/>
                </a:lnTo>
                <a:lnTo>
                  <a:pt x="4644505" y="1640352"/>
                </a:lnTo>
                <a:cubicBezTo>
                  <a:pt x="4543719" y="1713959"/>
                  <a:pt x="4461038" y="1801479"/>
                  <a:pt x="4381603" y="1900149"/>
                </a:cubicBezTo>
                <a:cubicBezTo>
                  <a:pt x="4415438" y="1876488"/>
                  <a:pt x="4447471" y="1849494"/>
                  <a:pt x="4478726" y="1822808"/>
                </a:cubicBezTo>
                <a:cubicBezTo>
                  <a:pt x="4513234" y="1792997"/>
                  <a:pt x="4549530" y="1762011"/>
                  <a:pt x="4588263" y="1735914"/>
                </a:cubicBezTo>
                <a:cubicBezTo>
                  <a:pt x="4619078" y="1714840"/>
                  <a:pt x="4651924" y="1696556"/>
                  <a:pt x="4683216" y="1678902"/>
                </a:cubicBezTo>
                <a:lnTo>
                  <a:pt x="4724400" y="1655121"/>
                </a:lnTo>
                <a:lnTo>
                  <a:pt x="4724400" y="1686869"/>
                </a:lnTo>
                <a:lnTo>
                  <a:pt x="4696172" y="1703058"/>
                </a:lnTo>
                <a:cubicBezTo>
                  <a:pt x="4665104" y="1720165"/>
                  <a:pt x="4632805" y="1738677"/>
                  <a:pt x="4602997" y="1758893"/>
                </a:cubicBezTo>
                <a:cubicBezTo>
                  <a:pt x="4565822" y="1784357"/>
                  <a:pt x="4530304" y="1815035"/>
                  <a:pt x="4496021" y="1844299"/>
                </a:cubicBezTo>
                <a:cubicBezTo>
                  <a:pt x="4470821" y="1865816"/>
                  <a:pt x="4445614" y="1887338"/>
                  <a:pt x="4419004" y="1907617"/>
                </a:cubicBezTo>
                <a:cubicBezTo>
                  <a:pt x="4509516" y="1884856"/>
                  <a:pt x="4599633" y="1841647"/>
                  <a:pt x="4685975" y="1786372"/>
                </a:cubicBezTo>
                <a:lnTo>
                  <a:pt x="4724400" y="1759693"/>
                </a:lnTo>
                <a:lnTo>
                  <a:pt x="4724400" y="1809459"/>
                </a:lnTo>
                <a:lnTo>
                  <a:pt x="4653762" y="1857561"/>
                </a:lnTo>
                <a:cubicBezTo>
                  <a:pt x="4580587" y="1902591"/>
                  <a:pt x="4504944" y="1939172"/>
                  <a:pt x="4428349" y="1963079"/>
                </a:cubicBezTo>
                <a:lnTo>
                  <a:pt x="4724400" y="1990579"/>
                </a:lnTo>
                <a:lnTo>
                  <a:pt x="4724400" y="2065582"/>
                </a:lnTo>
                <a:lnTo>
                  <a:pt x="4686318" y="2063926"/>
                </a:lnTo>
                <a:lnTo>
                  <a:pt x="4724400" y="2085104"/>
                </a:lnTo>
                <a:lnTo>
                  <a:pt x="4724400" y="2178471"/>
                </a:lnTo>
                <a:lnTo>
                  <a:pt x="4617755" y="2122457"/>
                </a:lnTo>
                <a:lnTo>
                  <a:pt x="4724400" y="2196158"/>
                </a:lnTo>
                <a:lnTo>
                  <a:pt x="4724400" y="2230374"/>
                </a:lnTo>
                <a:lnTo>
                  <a:pt x="4573637" y="2126309"/>
                </a:lnTo>
                <a:cubicBezTo>
                  <a:pt x="4608893" y="2177612"/>
                  <a:pt x="4656401" y="2222030"/>
                  <a:pt x="4706850" y="2262541"/>
                </a:cubicBezTo>
                <a:lnTo>
                  <a:pt x="4724400" y="2275857"/>
                </a:lnTo>
                <a:lnTo>
                  <a:pt x="4724400" y="2377131"/>
                </a:lnTo>
                <a:lnTo>
                  <a:pt x="4688201" y="2349925"/>
                </a:lnTo>
                <a:cubicBezTo>
                  <a:pt x="4579462" y="2264619"/>
                  <a:pt x="4483104" y="2181979"/>
                  <a:pt x="4462564" y="2041945"/>
                </a:cubicBezTo>
                <a:cubicBezTo>
                  <a:pt x="4339738" y="2027929"/>
                  <a:pt x="4217123" y="2008847"/>
                  <a:pt x="4094167" y="1984479"/>
                </a:cubicBezTo>
                <a:cubicBezTo>
                  <a:pt x="4361568" y="2318516"/>
                  <a:pt x="4448657" y="2737804"/>
                  <a:pt x="4520397" y="3153822"/>
                </a:cubicBezTo>
                <a:cubicBezTo>
                  <a:pt x="4524234" y="3176690"/>
                  <a:pt x="4478166" y="3233800"/>
                  <a:pt x="4458958" y="3203134"/>
                </a:cubicBezTo>
                <a:cubicBezTo>
                  <a:pt x="4221037" y="2826855"/>
                  <a:pt x="3875607" y="2452063"/>
                  <a:pt x="3972830" y="1973028"/>
                </a:cubicBezTo>
                <a:cubicBezTo>
                  <a:pt x="3973903" y="1968973"/>
                  <a:pt x="3975983" y="1964061"/>
                  <a:pt x="3979154" y="1959605"/>
                </a:cubicBezTo>
                <a:cubicBezTo>
                  <a:pt x="3847070" y="1929437"/>
                  <a:pt x="3715197" y="1894208"/>
                  <a:pt x="3583051" y="1850495"/>
                </a:cubicBezTo>
                <a:cubicBezTo>
                  <a:pt x="3357823" y="1775743"/>
                  <a:pt x="3137042" y="1687421"/>
                  <a:pt x="2922360" y="1586232"/>
                </a:cubicBezTo>
                <a:cubicBezTo>
                  <a:pt x="2956249" y="1697796"/>
                  <a:pt x="3014099" y="1805979"/>
                  <a:pt x="3033099" y="1913175"/>
                </a:cubicBezTo>
                <a:cubicBezTo>
                  <a:pt x="3035371" y="1915419"/>
                  <a:pt x="3037950" y="1918445"/>
                  <a:pt x="3040214" y="1920694"/>
                </a:cubicBezTo>
                <a:cubicBezTo>
                  <a:pt x="3043936" y="1916469"/>
                  <a:pt x="3048200" y="1912482"/>
                  <a:pt x="3051308" y="1911226"/>
                </a:cubicBezTo>
                <a:cubicBezTo>
                  <a:pt x="3335533" y="1788841"/>
                  <a:pt x="3650972" y="2264893"/>
                  <a:pt x="3791335" y="2442781"/>
                </a:cubicBezTo>
                <a:cubicBezTo>
                  <a:pt x="3804329" y="2459223"/>
                  <a:pt x="3763010" y="2515770"/>
                  <a:pt x="3744063" y="2510325"/>
                </a:cubicBezTo>
                <a:cubicBezTo>
                  <a:pt x="3485213" y="2437432"/>
                  <a:pt x="3287280" y="2286035"/>
                  <a:pt x="3103695" y="2105302"/>
                </a:cubicBezTo>
                <a:cubicBezTo>
                  <a:pt x="3126339" y="2333141"/>
                  <a:pt x="3009845" y="2625036"/>
                  <a:pt x="2968137" y="2805672"/>
                </a:cubicBezTo>
                <a:cubicBezTo>
                  <a:pt x="2930699" y="2965580"/>
                  <a:pt x="2891878" y="3078554"/>
                  <a:pt x="2739231" y="3151701"/>
                </a:cubicBezTo>
                <a:cubicBezTo>
                  <a:pt x="2726335" y="3157832"/>
                  <a:pt x="2726972" y="3142650"/>
                  <a:pt x="2728882" y="3135084"/>
                </a:cubicBezTo>
                <a:cubicBezTo>
                  <a:pt x="2806473" y="2811909"/>
                  <a:pt x="2836690" y="2478979"/>
                  <a:pt x="2914282" y="2155807"/>
                </a:cubicBezTo>
                <a:cubicBezTo>
                  <a:pt x="2927505" y="2100241"/>
                  <a:pt x="2969504" y="2020803"/>
                  <a:pt x="2971660" y="1962486"/>
                </a:cubicBezTo>
                <a:cubicBezTo>
                  <a:pt x="2971891" y="1961942"/>
                  <a:pt x="2971575" y="1961166"/>
                  <a:pt x="2971809" y="1960615"/>
                </a:cubicBezTo>
                <a:cubicBezTo>
                  <a:pt x="2971875" y="1957427"/>
                  <a:pt x="2972485" y="1954468"/>
                  <a:pt x="2972315" y="1951821"/>
                </a:cubicBezTo>
                <a:cubicBezTo>
                  <a:pt x="2966359" y="1836632"/>
                  <a:pt x="2865027" y="1683636"/>
                  <a:pt x="2846641" y="1556749"/>
                </a:cubicBezTo>
                <a:cubicBezTo>
                  <a:pt x="2846247" y="1554649"/>
                  <a:pt x="2846851" y="1551688"/>
                  <a:pt x="2847461" y="1548729"/>
                </a:cubicBezTo>
                <a:cubicBezTo>
                  <a:pt x="2570813" y="1412938"/>
                  <a:pt x="2306528" y="1254043"/>
                  <a:pt x="2058558" y="1071804"/>
                </a:cubicBezTo>
                <a:cubicBezTo>
                  <a:pt x="2118947" y="1245450"/>
                  <a:pt x="2231454" y="1407035"/>
                  <a:pt x="2291089" y="1585512"/>
                </a:cubicBezTo>
                <a:cubicBezTo>
                  <a:pt x="2383696" y="1860991"/>
                  <a:pt x="2441466" y="2144264"/>
                  <a:pt x="2473792" y="2432858"/>
                </a:cubicBezTo>
                <a:cubicBezTo>
                  <a:pt x="2475176" y="2446319"/>
                  <a:pt x="2431252" y="2512059"/>
                  <a:pt x="2420124" y="2495762"/>
                </a:cubicBezTo>
                <a:cubicBezTo>
                  <a:pt x="2291230" y="2305989"/>
                  <a:pt x="2208353" y="2083557"/>
                  <a:pt x="2119846" y="1872898"/>
                </a:cubicBezTo>
                <a:cubicBezTo>
                  <a:pt x="2037236" y="1675682"/>
                  <a:pt x="1982639" y="1492905"/>
                  <a:pt x="1995210" y="1288346"/>
                </a:cubicBezTo>
                <a:cubicBezTo>
                  <a:pt x="1948480" y="1372857"/>
                  <a:pt x="1900430" y="1457457"/>
                  <a:pt x="1850975" y="1540820"/>
                </a:cubicBezTo>
                <a:cubicBezTo>
                  <a:pt x="1816437" y="1599587"/>
                  <a:pt x="1789540" y="1661598"/>
                  <a:pt x="1723490" y="1688355"/>
                </a:cubicBezTo>
                <a:cubicBezTo>
                  <a:pt x="1718826" y="1690241"/>
                  <a:pt x="1711811" y="1688563"/>
                  <a:pt x="1710157" y="1683354"/>
                </a:cubicBezTo>
                <a:cubicBezTo>
                  <a:pt x="1675928" y="1583238"/>
                  <a:pt x="1752515" y="1420588"/>
                  <a:pt x="1807265" y="1336896"/>
                </a:cubicBezTo>
                <a:cubicBezTo>
                  <a:pt x="1856904" y="1260695"/>
                  <a:pt x="1925612" y="1200294"/>
                  <a:pt x="2011049" y="1173376"/>
                </a:cubicBezTo>
                <a:cubicBezTo>
                  <a:pt x="2011743" y="1171736"/>
                  <a:pt x="2013211" y="1169782"/>
                  <a:pt x="2014681" y="1167830"/>
                </a:cubicBezTo>
                <a:cubicBezTo>
                  <a:pt x="1995942" y="1119335"/>
                  <a:pt x="1980541" y="1069035"/>
                  <a:pt x="1971037" y="1015438"/>
                </a:cubicBezTo>
                <a:cubicBezTo>
                  <a:pt x="1970873" y="1012795"/>
                  <a:pt x="1971247" y="1010377"/>
                  <a:pt x="1971858" y="1007420"/>
                </a:cubicBezTo>
                <a:cubicBezTo>
                  <a:pt x="1889219" y="944106"/>
                  <a:pt x="1807963" y="877509"/>
                  <a:pt x="1729505" y="808882"/>
                </a:cubicBezTo>
                <a:cubicBezTo>
                  <a:pt x="1652132" y="740719"/>
                  <a:pt x="1577790" y="669969"/>
                  <a:pt x="1506007" y="597733"/>
                </a:cubicBezTo>
                <a:cubicBezTo>
                  <a:pt x="1650265" y="988437"/>
                  <a:pt x="1648039" y="1402749"/>
                  <a:pt x="1499912" y="1795211"/>
                </a:cubicBezTo>
                <a:cubicBezTo>
                  <a:pt x="1496995" y="1803635"/>
                  <a:pt x="1454455" y="1866099"/>
                  <a:pt x="1444926" y="1841464"/>
                </a:cubicBezTo>
                <a:cubicBezTo>
                  <a:pt x="1288444" y="1433999"/>
                  <a:pt x="1179507" y="967467"/>
                  <a:pt x="1425791" y="572788"/>
                </a:cubicBezTo>
                <a:cubicBezTo>
                  <a:pt x="1428418" y="568101"/>
                  <a:pt x="1431907" y="564428"/>
                  <a:pt x="1435390" y="560750"/>
                </a:cubicBezTo>
                <a:cubicBezTo>
                  <a:pt x="1440033" y="554349"/>
                  <a:pt x="1445996" y="547863"/>
                  <a:pt x="1451502" y="542471"/>
                </a:cubicBezTo>
                <a:cubicBezTo>
                  <a:pt x="1361214" y="448553"/>
                  <a:pt x="1275425" y="351231"/>
                  <a:pt x="1194128" y="250903"/>
                </a:cubicBezTo>
                <a:close/>
                <a:moveTo>
                  <a:pt x="890158" y="0"/>
                </a:moveTo>
                <a:lnTo>
                  <a:pt x="937892" y="0"/>
                </a:lnTo>
                <a:lnTo>
                  <a:pt x="924483" y="30495"/>
                </a:lnTo>
                <a:cubicBezTo>
                  <a:pt x="886566" y="121698"/>
                  <a:pt x="856718" y="217584"/>
                  <a:pt x="872288" y="306259"/>
                </a:cubicBezTo>
                <a:cubicBezTo>
                  <a:pt x="896800" y="446040"/>
                  <a:pt x="987449" y="577127"/>
                  <a:pt x="1006247" y="727373"/>
                </a:cubicBezTo>
                <a:cubicBezTo>
                  <a:pt x="1042700" y="1013846"/>
                  <a:pt x="1021035" y="1326579"/>
                  <a:pt x="986481" y="1611960"/>
                </a:cubicBezTo>
                <a:cubicBezTo>
                  <a:pt x="984668" y="1625361"/>
                  <a:pt x="941918" y="1692886"/>
                  <a:pt x="928400" y="1663986"/>
                </a:cubicBezTo>
                <a:cubicBezTo>
                  <a:pt x="723163" y="1233305"/>
                  <a:pt x="596239" y="818387"/>
                  <a:pt x="771281" y="368438"/>
                </a:cubicBezTo>
                <a:lnTo>
                  <a:pt x="200540" y="942511"/>
                </a:lnTo>
                <a:cubicBezTo>
                  <a:pt x="190537" y="952438"/>
                  <a:pt x="161507" y="972341"/>
                  <a:pt x="170253" y="942567"/>
                </a:cubicBezTo>
                <a:cubicBezTo>
                  <a:pt x="222670" y="771614"/>
                  <a:pt x="326261" y="624255"/>
                  <a:pt x="442049" y="489150"/>
                </a:cubicBezTo>
                <a:cubicBezTo>
                  <a:pt x="542966" y="370919"/>
                  <a:pt x="644574" y="322520"/>
                  <a:pt x="788582" y="301724"/>
                </a:cubicBezTo>
                <a:cubicBezTo>
                  <a:pt x="788307" y="293239"/>
                  <a:pt x="787808" y="285302"/>
                  <a:pt x="788312" y="276498"/>
                </a:cubicBezTo>
                <a:cubicBezTo>
                  <a:pt x="793051" y="221208"/>
                  <a:pt x="817827" y="155085"/>
                  <a:pt x="847625" y="89075"/>
                </a:cubicBezTo>
                <a:close/>
                <a:moveTo>
                  <a:pt x="29788" y="0"/>
                </a:moveTo>
                <a:lnTo>
                  <a:pt x="93321" y="0"/>
                </a:lnTo>
                <a:lnTo>
                  <a:pt x="79142" y="68966"/>
                </a:lnTo>
                <a:cubicBezTo>
                  <a:pt x="45734" y="225436"/>
                  <a:pt x="26794" y="379659"/>
                  <a:pt x="21253" y="535687"/>
                </a:cubicBezTo>
                <a:lnTo>
                  <a:pt x="61909" y="380358"/>
                </a:lnTo>
                <a:cubicBezTo>
                  <a:pt x="78826" y="316055"/>
                  <a:pt x="96125" y="249346"/>
                  <a:pt x="118339" y="184712"/>
                </a:cubicBezTo>
                <a:cubicBezTo>
                  <a:pt x="129562" y="152119"/>
                  <a:pt x="141878" y="119997"/>
                  <a:pt x="154192" y="87864"/>
                </a:cubicBezTo>
                <a:lnTo>
                  <a:pt x="186604" y="0"/>
                </a:lnTo>
                <a:lnTo>
                  <a:pt x="216386" y="0"/>
                </a:lnTo>
                <a:lnTo>
                  <a:pt x="180314" y="97640"/>
                </a:lnTo>
                <a:cubicBezTo>
                  <a:pt x="168233" y="129221"/>
                  <a:pt x="155916" y="161350"/>
                  <a:pt x="144924" y="193392"/>
                </a:cubicBezTo>
                <a:cubicBezTo>
                  <a:pt x="123175" y="256933"/>
                  <a:pt x="106102" y="323103"/>
                  <a:pt x="89413" y="386853"/>
                </a:cubicBezTo>
                <a:lnTo>
                  <a:pt x="49686" y="539999"/>
                </a:lnTo>
                <a:cubicBezTo>
                  <a:pt x="112204" y="409054"/>
                  <a:pt x="181190" y="283748"/>
                  <a:pt x="236604" y="152292"/>
                </a:cubicBezTo>
                <a:lnTo>
                  <a:pt x="289375" y="0"/>
                </a:lnTo>
                <a:lnTo>
                  <a:pt x="369729" y="0"/>
                </a:lnTo>
                <a:lnTo>
                  <a:pt x="354160" y="65656"/>
                </a:lnTo>
                <a:cubicBezTo>
                  <a:pt x="272180" y="311007"/>
                  <a:pt x="108679" y="519263"/>
                  <a:pt x="21325" y="763628"/>
                </a:cubicBezTo>
                <a:cubicBezTo>
                  <a:pt x="18671" y="771035"/>
                  <a:pt x="13191" y="778653"/>
                  <a:pt x="6426" y="785104"/>
                </a:cubicBezTo>
                <a:lnTo>
                  <a:pt x="0" y="789215"/>
                </a:lnTo>
                <a:lnTo>
                  <a:pt x="0" y="163142"/>
                </a:lnTo>
                <a:lnTo>
                  <a:pt x="20220" y="37416"/>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8" name="Rectangle 27">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90600"/>
            <a:ext cx="88011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 name="object 7"/>
          <p:cNvSpPr txBox="1">
            <a:spLocks noGrp="1"/>
          </p:cNvSpPr>
          <p:nvPr>
            <p:ph type="title"/>
          </p:nvPr>
        </p:nvSpPr>
        <p:spPr>
          <a:xfrm>
            <a:off x="514350" y="1676400"/>
            <a:ext cx="3714750" cy="1216153"/>
          </a:xfrm>
          <a:prstGeom prst="rect">
            <a:avLst/>
          </a:prstGeom>
        </p:spPr>
        <p:txBody>
          <a:bodyPr vert="horz" lIns="0" tIns="12065" rIns="0" bIns="0" rtlCol="0" anchor="t">
            <a:normAutofit/>
          </a:bodyPr>
          <a:lstStyle/>
          <a:p>
            <a:pPr marL="12700">
              <a:spcBef>
                <a:spcPts val="95"/>
              </a:spcBef>
            </a:pPr>
            <a:r>
              <a:rPr lang="tr-TR" sz="3500"/>
              <a:t>SİSTEMLERİN</a:t>
            </a:r>
            <a:r>
              <a:rPr lang="tr-TR" sz="3500" spc="105"/>
              <a:t> </a:t>
            </a:r>
            <a:r>
              <a:rPr lang="tr-TR" sz="3500"/>
              <a:t>SINIFLANDIRMASI</a:t>
            </a:r>
          </a:p>
        </p:txBody>
      </p:sp>
      <p:sp>
        <p:nvSpPr>
          <p:cNvPr id="15" name="object 15"/>
          <p:cNvSpPr txBox="1">
            <a:spLocks/>
          </p:cNvSpPr>
          <p:nvPr/>
        </p:nvSpPr>
        <p:spPr>
          <a:xfrm>
            <a:off x="7309876" y="4484341"/>
            <a:ext cx="976874" cy="173365"/>
          </a:xfrm>
          <a:prstGeom prst="rect">
            <a:avLst/>
          </a:prstGeom>
        </p:spPr>
        <p:txBody>
          <a:bodyPr vert="horz" wrap="square" lIns="0" tIns="0" rIns="0" bIns="0" rtlCol="0">
            <a:spAutoFit/>
          </a:bodyPr>
          <a:lstStyle/>
          <a:p>
            <a:pPr marL="17907" defTabSz="429768">
              <a:lnSpc>
                <a:spcPts val="776"/>
              </a:lnSpc>
              <a:spcAft>
                <a:spcPts val="600"/>
              </a:spcAft>
            </a:pPr>
            <a:fld id="{81D60167-4931-47E6-BA6A-407CBD079E47}" type="slidenum">
              <a:rPr sz="846" kern="1200" dirty="0">
                <a:solidFill>
                  <a:schemeClr val="tx1"/>
                </a:solidFill>
                <a:latin typeface="+mn-lt"/>
                <a:ea typeface="+mn-ea"/>
                <a:cs typeface="+mn-cs"/>
              </a:rPr>
              <a:pPr marL="17907" defTabSz="429768">
                <a:lnSpc>
                  <a:spcPts val="776"/>
                </a:lnSpc>
                <a:spcAft>
                  <a:spcPts val="600"/>
                </a:spcAft>
              </a:pPr>
              <a:t>35</a:t>
            </a:fld>
            <a:endParaRPr/>
          </a:p>
        </p:txBody>
      </p:sp>
      <p:sp>
        <p:nvSpPr>
          <p:cNvPr id="14" name="object 14"/>
          <p:cNvSpPr txBox="1"/>
          <p:nvPr/>
        </p:nvSpPr>
        <p:spPr>
          <a:xfrm>
            <a:off x="3962400" y="1977176"/>
            <a:ext cx="4667250" cy="2881238"/>
          </a:xfrm>
          <a:prstGeom prst="rect">
            <a:avLst/>
          </a:prstGeom>
        </p:spPr>
        <p:txBody>
          <a:bodyPr vert="horz" wrap="square" lIns="0" tIns="89535" rIns="0" bIns="0" rtlCol="0">
            <a:spAutoFit/>
          </a:bodyPr>
          <a:lstStyle/>
          <a:p>
            <a:pPr marL="5969" defTabSz="429768">
              <a:spcBef>
                <a:spcPts val="331"/>
              </a:spcBef>
            </a:pPr>
            <a:r>
              <a:rPr lang="tr-TR" sz="2000" kern="1200" spc="-2">
                <a:solidFill>
                  <a:schemeClr val="tx1"/>
                </a:solidFill>
                <a:latin typeface="Times New Roman"/>
                <a:ea typeface="+mn-ea"/>
                <a:cs typeface="Times New Roman"/>
              </a:rPr>
              <a:t>Sistemleri</a:t>
            </a:r>
            <a:r>
              <a:rPr lang="tr-TR" sz="2000" kern="1200" spc="-7">
                <a:solidFill>
                  <a:schemeClr val="tx1"/>
                </a:solidFill>
                <a:latin typeface="Times New Roman"/>
                <a:ea typeface="+mn-ea"/>
                <a:cs typeface="Times New Roman"/>
              </a:rPr>
              <a:t> </a:t>
            </a:r>
            <a:r>
              <a:rPr lang="tr-TR" sz="2000" kern="1200">
                <a:solidFill>
                  <a:schemeClr val="tx1"/>
                </a:solidFill>
                <a:latin typeface="Times New Roman"/>
                <a:ea typeface="+mn-ea"/>
                <a:cs typeface="Times New Roman"/>
              </a:rPr>
              <a:t>farklı </a:t>
            </a:r>
            <a:r>
              <a:rPr lang="tr-TR" sz="2000" kern="1200" spc="-2">
                <a:solidFill>
                  <a:schemeClr val="tx1"/>
                </a:solidFill>
                <a:latin typeface="Times New Roman"/>
                <a:ea typeface="+mn-ea"/>
                <a:cs typeface="Times New Roman"/>
              </a:rPr>
              <a:t>şekillerde</a:t>
            </a:r>
            <a:r>
              <a:rPr lang="tr-TR" sz="2000" kern="1200" spc="-12">
                <a:solidFill>
                  <a:schemeClr val="tx1"/>
                </a:solidFill>
                <a:latin typeface="Times New Roman"/>
                <a:ea typeface="+mn-ea"/>
                <a:cs typeface="Times New Roman"/>
              </a:rPr>
              <a:t> </a:t>
            </a:r>
            <a:r>
              <a:rPr lang="tr-TR" sz="2000" kern="1200" spc="-2">
                <a:solidFill>
                  <a:schemeClr val="tx1"/>
                </a:solidFill>
                <a:latin typeface="Times New Roman"/>
                <a:ea typeface="+mn-ea"/>
                <a:cs typeface="Times New Roman"/>
              </a:rPr>
              <a:t>sınıflandırmak</a:t>
            </a:r>
            <a:r>
              <a:rPr lang="tr-TR" sz="2000" kern="1200" spc="-9">
                <a:solidFill>
                  <a:schemeClr val="tx1"/>
                </a:solidFill>
                <a:latin typeface="Times New Roman"/>
                <a:ea typeface="+mn-ea"/>
                <a:cs typeface="Times New Roman"/>
              </a:rPr>
              <a:t> </a:t>
            </a:r>
            <a:r>
              <a:rPr lang="tr-TR" sz="2000" kern="1200" spc="-2">
                <a:solidFill>
                  <a:schemeClr val="tx1"/>
                </a:solidFill>
                <a:latin typeface="Times New Roman"/>
                <a:ea typeface="+mn-ea"/>
                <a:cs typeface="Times New Roman"/>
              </a:rPr>
              <a:t>mümkündür:</a:t>
            </a:r>
          </a:p>
          <a:p>
            <a:pPr marL="255772" marR="1488370" defTabSz="429768">
              <a:lnSpc>
                <a:spcPct val="120800"/>
              </a:lnSpc>
              <a:spcBef>
                <a:spcPts val="2"/>
              </a:spcBef>
            </a:pPr>
            <a:r>
              <a:rPr lang="tr-TR" sz="2000" kern="1200">
                <a:solidFill>
                  <a:schemeClr val="tx1"/>
                </a:solidFill>
                <a:latin typeface="Times New Roman"/>
                <a:ea typeface="+mn-ea"/>
                <a:cs typeface="Times New Roman"/>
              </a:rPr>
              <a:t>Açık ve kapalı</a:t>
            </a:r>
            <a:r>
              <a:rPr lang="tr-TR" sz="2000">
                <a:latin typeface="Times New Roman"/>
                <a:cs typeface="Times New Roman"/>
              </a:rPr>
              <a:t> </a:t>
            </a:r>
            <a:r>
              <a:rPr lang="tr-TR" sz="2000" kern="1200" spc="-7">
                <a:solidFill>
                  <a:schemeClr val="tx1"/>
                </a:solidFill>
                <a:latin typeface="Times New Roman"/>
                <a:ea typeface="+mn-ea"/>
                <a:cs typeface="Times New Roman"/>
              </a:rPr>
              <a:t>sistemler, </a:t>
            </a:r>
            <a:r>
              <a:rPr lang="tr-TR" sz="2000" kern="1200" spc="-5">
                <a:solidFill>
                  <a:schemeClr val="tx1"/>
                </a:solidFill>
                <a:latin typeface="Times New Roman"/>
                <a:ea typeface="+mn-ea"/>
                <a:cs typeface="Times New Roman"/>
              </a:rPr>
              <a:t> </a:t>
            </a:r>
            <a:r>
              <a:rPr lang="tr-TR" sz="2000" spc="-5">
                <a:latin typeface="Times New Roman"/>
                <a:cs typeface="Times New Roman"/>
              </a:rPr>
              <a:t>C</a:t>
            </a:r>
            <a:r>
              <a:rPr lang="tr-TR" sz="2000" kern="1200">
                <a:solidFill>
                  <a:schemeClr val="tx1"/>
                </a:solidFill>
                <a:latin typeface="Times New Roman"/>
                <a:ea typeface="+mn-ea"/>
                <a:cs typeface="Times New Roman"/>
              </a:rPr>
              <a:t>anlı</a:t>
            </a:r>
            <a:r>
              <a:rPr lang="tr-TR" sz="2000" kern="1200" spc="-24">
                <a:solidFill>
                  <a:schemeClr val="tx1"/>
                </a:solidFill>
                <a:latin typeface="Times New Roman"/>
                <a:ea typeface="+mn-ea"/>
                <a:cs typeface="Times New Roman"/>
              </a:rPr>
              <a:t> </a:t>
            </a:r>
            <a:r>
              <a:rPr lang="tr-TR" sz="2000" kern="1200">
                <a:solidFill>
                  <a:schemeClr val="tx1"/>
                </a:solidFill>
                <a:latin typeface="Times New Roman"/>
                <a:ea typeface="+mn-ea"/>
                <a:cs typeface="Times New Roman"/>
              </a:rPr>
              <a:t>ve</a:t>
            </a:r>
            <a:r>
              <a:rPr lang="tr-TR" sz="2000" kern="1200" spc="-7">
                <a:solidFill>
                  <a:schemeClr val="tx1"/>
                </a:solidFill>
                <a:latin typeface="Times New Roman"/>
                <a:ea typeface="+mn-ea"/>
                <a:cs typeface="Times New Roman"/>
              </a:rPr>
              <a:t> </a:t>
            </a:r>
            <a:r>
              <a:rPr lang="tr-TR" sz="2000" kern="1200">
                <a:solidFill>
                  <a:schemeClr val="tx1"/>
                </a:solidFill>
                <a:latin typeface="Times New Roman"/>
                <a:ea typeface="+mn-ea"/>
                <a:cs typeface="Times New Roman"/>
              </a:rPr>
              <a:t>cansız</a:t>
            </a:r>
            <a:r>
              <a:rPr lang="tr-TR" sz="2000" spc="-16">
                <a:latin typeface="Times New Roman"/>
                <a:cs typeface="Times New Roman"/>
              </a:rPr>
              <a:t> </a:t>
            </a:r>
            <a:r>
              <a:rPr lang="tr-TR" sz="2000" kern="1200" spc="-7">
                <a:solidFill>
                  <a:schemeClr val="tx1"/>
                </a:solidFill>
                <a:latin typeface="Times New Roman"/>
                <a:ea typeface="+mn-ea"/>
                <a:cs typeface="Times New Roman"/>
              </a:rPr>
              <a:t>sistemler,</a:t>
            </a:r>
            <a:endParaRPr lang="tr-TR" sz="2000" kern="1200">
              <a:solidFill>
                <a:schemeClr val="tx1"/>
              </a:solidFill>
              <a:latin typeface="Times New Roman"/>
              <a:ea typeface="+mn-ea"/>
              <a:cs typeface="Times New Roman"/>
            </a:endParaRPr>
          </a:p>
          <a:p>
            <a:pPr marL="255772" defTabSz="429768">
              <a:spcBef>
                <a:spcPts val="282"/>
              </a:spcBef>
            </a:pPr>
            <a:r>
              <a:rPr lang="tr-TR" sz="2000" kern="1200">
                <a:solidFill>
                  <a:schemeClr val="tx1"/>
                </a:solidFill>
                <a:latin typeface="Times New Roman"/>
                <a:ea typeface="+mn-ea"/>
                <a:cs typeface="Times New Roman"/>
              </a:rPr>
              <a:t>Doğal</a:t>
            </a:r>
            <a:r>
              <a:rPr lang="tr-TR" sz="2000" kern="1200" spc="-5">
                <a:solidFill>
                  <a:schemeClr val="tx1"/>
                </a:solidFill>
                <a:latin typeface="Times New Roman"/>
                <a:ea typeface="+mn-ea"/>
                <a:cs typeface="Times New Roman"/>
              </a:rPr>
              <a:t> </a:t>
            </a:r>
            <a:r>
              <a:rPr lang="tr-TR" sz="2000" kern="1200">
                <a:solidFill>
                  <a:schemeClr val="tx1"/>
                </a:solidFill>
                <a:latin typeface="Times New Roman"/>
                <a:ea typeface="+mn-ea"/>
                <a:cs typeface="Times New Roman"/>
              </a:rPr>
              <a:t>ve</a:t>
            </a:r>
            <a:r>
              <a:rPr lang="tr-TR" sz="2000" kern="1200" spc="-12">
                <a:solidFill>
                  <a:schemeClr val="tx1"/>
                </a:solidFill>
                <a:latin typeface="Times New Roman"/>
                <a:ea typeface="+mn-ea"/>
                <a:cs typeface="Times New Roman"/>
              </a:rPr>
              <a:t> </a:t>
            </a:r>
            <a:r>
              <a:rPr lang="tr-TR" sz="2000" kern="1200">
                <a:solidFill>
                  <a:schemeClr val="tx1"/>
                </a:solidFill>
                <a:latin typeface="Times New Roman"/>
                <a:ea typeface="+mn-ea"/>
                <a:cs typeface="Times New Roman"/>
              </a:rPr>
              <a:t>insan</a:t>
            </a:r>
            <a:r>
              <a:rPr lang="tr-TR" sz="2000" kern="1200" spc="-12">
                <a:solidFill>
                  <a:schemeClr val="tx1"/>
                </a:solidFill>
                <a:latin typeface="Times New Roman"/>
                <a:ea typeface="+mn-ea"/>
                <a:cs typeface="Times New Roman"/>
              </a:rPr>
              <a:t> </a:t>
            </a:r>
            <a:r>
              <a:rPr lang="tr-TR" sz="2000" kern="1200">
                <a:solidFill>
                  <a:schemeClr val="tx1"/>
                </a:solidFill>
                <a:latin typeface="Times New Roman"/>
                <a:ea typeface="+mn-ea"/>
                <a:cs typeface="Times New Roman"/>
              </a:rPr>
              <a:t>yapısı</a:t>
            </a:r>
            <a:r>
              <a:rPr lang="tr-TR" sz="2000" kern="1200" spc="-12">
                <a:solidFill>
                  <a:schemeClr val="tx1"/>
                </a:solidFill>
                <a:latin typeface="Times New Roman"/>
                <a:ea typeface="+mn-ea"/>
                <a:cs typeface="Times New Roman"/>
              </a:rPr>
              <a:t> </a:t>
            </a:r>
            <a:r>
              <a:rPr lang="tr-TR" sz="2000" kern="1200" spc="-7">
                <a:solidFill>
                  <a:schemeClr val="tx1"/>
                </a:solidFill>
                <a:latin typeface="Times New Roman"/>
                <a:ea typeface="+mn-ea"/>
                <a:cs typeface="Times New Roman"/>
              </a:rPr>
              <a:t>sistemler,</a:t>
            </a:r>
            <a:endParaRPr lang="tr-TR" sz="2000" kern="1200">
              <a:solidFill>
                <a:schemeClr val="tx1"/>
              </a:solidFill>
              <a:latin typeface="Times New Roman"/>
              <a:ea typeface="+mn-ea"/>
              <a:cs typeface="Times New Roman"/>
            </a:endParaRPr>
          </a:p>
          <a:p>
            <a:pPr marL="255772" marR="1331087" defTabSz="429768">
              <a:lnSpc>
                <a:spcPct val="120800"/>
              </a:lnSpc>
            </a:pPr>
            <a:r>
              <a:rPr lang="tr-TR" sz="2000" kern="1200">
                <a:solidFill>
                  <a:schemeClr val="tx1"/>
                </a:solidFill>
                <a:latin typeface="Times New Roman"/>
                <a:ea typeface="+mn-ea"/>
                <a:cs typeface="Times New Roman"/>
              </a:rPr>
              <a:t>Statik ve </a:t>
            </a:r>
            <a:r>
              <a:rPr lang="tr-TR" sz="2000" kern="1200" spc="-2">
                <a:solidFill>
                  <a:schemeClr val="tx1"/>
                </a:solidFill>
                <a:latin typeface="Times New Roman"/>
                <a:ea typeface="+mn-ea"/>
                <a:cs typeface="Times New Roman"/>
              </a:rPr>
              <a:t>dinamik </a:t>
            </a:r>
            <a:r>
              <a:rPr lang="tr-TR" sz="2000" kern="1200" spc="-5">
                <a:solidFill>
                  <a:schemeClr val="tx1"/>
                </a:solidFill>
                <a:latin typeface="Times New Roman"/>
                <a:ea typeface="+mn-ea"/>
                <a:cs typeface="Times New Roman"/>
              </a:rPr>
              <a:t>sistemler, </a:t>
            </a:r>
            <a:r>
              <a:rPr lang="tr-TR" sz="2000" kern="1200" spc="-275">
                <a:solidFill>
                  <a:schemeClr val="tx1"/>
                </a:solidFill>
                <a:latin typeface="Times New Roman"/>
                <a:ea typeface="+mn-ea"/>
                <a:cs typeface="Times New Roman"/>
              </a:rPr>
              <a:t> </a:t>
            </a:r>
            <a:r>
              <a:rPr lang="tr-TR" sz="2000" spc="-275">
                <a:latin typeface="Times New Roman"/>
                <a:cs typeface="Times New Roman"/>
              </a:rPr>
              <a:t>S</a:t>
            </a:r>
            <a:r>
              <a:rPr lang="tr-TR" sz="2000" kern="1200">
                <a:solidFill>
                  <a:schemeClr val="tx1"/>
                </a:solidFill>
                <a:latin typeface="Times New Roman"/>
                <a:ea typeface="+mn-ea"/>
                <a:cs typeface="Times New Roman"/>
              </a:rPr>
              <a:t>oyut ve </a:t>
            </a:r>
            <a:r>
              <a:rPr lang="tr-TR" sz="2000" kern="1200" spc="-2">
                <a:solidFill>
                  <a:schemeClr val="tx1"/>
                </a:solidFill>
                <a:latin typeface="Times New Roman"/>
                <a:ea typeface="+mn-ea"/>
                <a:cs typeface="Times New Roman"/>
              </a:rPr>
              <a:t>somut </a:t>
            </a:r>
            <a:r>
              <a:rPr lang="tr-TR" sz="2000" kern="1200" spc="-5">
                <a:solidFill>
                  <a:schemeClr val="tx1"/>
                </a:solidFill>
                <a:latin typeface="Times New Roman"/>
                <a:ea typeface="+mn-ea"/>
                <a:cs typeface="Times New Roman"/>
              </a:rPr>
              <a:t>sistemler, </a:t>
            </a:r>
            <a:r>
              <a:rPr lang="tr-TR" sz="2000" kern="1200" spc="-2">
                <a:solidFill>
                  <a:schemeClr val="tx1"/>
                </a:solidFill>
                <a:latin typeface="Times New Roman"/>
                <a:ea typeface="+mn-ea"/>
                <a:cs typeface="Times New Roman"/>
              </a:rPr>
              <a:t> </a:t>
            </a:r>
            <a:r>
              <a:rPr lang="tr-TR" sz="2000" kern="1200">
                <a:solidFill>
                  <a:schemeClr val="tx1"/>
                </a:solidFill>
                <a:latin typeface="Times New Roman"/>
                <a:ea typeface="+mn-ea"/>
                <a:cs typeface="Times New Roman"/>
              </a:rPr>
              <a:t>asit</a:t>
            </a:r>
            <a:r>
              <a:rPr lang="tr-TR" sz="2000" kern="1200" spc="-19">
                <a:solidFill>
                  <a:schemeClr val="tx1"/>
                </a:solidFill>
                <a:latin typeface="Times New Roman"/>
                <a:ea typeface="+mn-ea"/>
                <a:cs typeface="Times New Roman"/>
              </a:rPr>
              <a:t> </a:t>
            </a:r>
            <a:r>
              <a:rPr lang="tr-TR" sz="2000" kern="1200">
                <a:solidFill>
                  <a:schemeClr val="tx1"/>
                </a:solidFill>
                <a:latin typeface="Times New Roman"/>
                <a:ea typeface="+mn-ea"/>
                <a:cs typeface="Times New Roman"/>
              </a:rPr>
              <a:t>ve</a:t>
            </a:r>
            <a:r>
              <a:rPr lang="tr-TR" sz="2000" kern="1200" spc="-9">
                <a:solidFill>
                  <a:schemeClr val="tx1"/>
                </a:solidFill>
                <a:latin typeface="Times New Roman"/>
                <a:ea typeface="+mn-ea"/>
                <a:cs typeface="Times New Roman"/>
              </a:rPr>
              <a:t> </a:t>
            </a:r>
            <a:r>
              <a:rPr lang="tr-TR" sz="2000" kern="1200" spc="-2">
                <a:solidFill>
                  <a:schemeClr val="tx1"/>
                </a:solidFill>
                <a:latin typeface="Times New Roman"/>
                <a:ea typeface="+mn-ea"/>
                <a:cs typeface="Times New Roman"/>
              </a:rPr>
              <a:t>karmaşık</a:t>
            </a:r>
            <a:r>
              <a:rPr lang="tr-TR" sz="2000" kern="1200" spc="-14">
                <a:solidFill>
                  <a:schemeClr val="tx1"/>
                </a:solidFill>
                <a:latin typeface="Times New Roman"/>
                <a:ea typeface="+mn-ea"/>
                <a:cs typeface="Times New Roman"/>
              </a:rPr>
              <a:t> </a:t>
            </a:r>
            <a:r>
              <a:rPr lang="tr-TR" sz="2000" kern="1200" spc="-7">
                <a:solidFill>
                  <a:schemeClr val="tx1"/>
                </a:solidFill>
                <a:latin typeface="Times New Roman"/>
                <a:ea typeface="+mn-ea"/>
                <a:cs typeface="Times New Roman"/>
              </a:rPr>
              <a:t>sistemler.</a:t>
            </a:r>
            <a:endParaRPr lang="tr-TR" sz="4400">
              <a:latin typeface="Times New Roman"/>
              <a:cs typeface="Times New Roman"/>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object 10"/>
          <p:cNvSpPr txBox="1">
            <a:spLocks noGrp="1"/>
          </p:cNvSpPr>
          <p:nvPr>
            <p:ph type="title"/>
          </p:nvPr>
        </p:nvSpPr>
        <p:spPr>
          <a:xfrm>
            <a:off x="840699" y="687480"/>
            <a:ext cx="5605629" cy="994172"/>
          </a:xfrm>
          <a:prstGeom prst="rect">
            <a:avLst/>
          </a:prstGeom>
        </p:spPr>
        <p:txBody>
          <a:bodyPr vert="horz" lIns="91440" tIns="45720" rIns="91440" bIns="45720" rtlCol="0" anchor="ctr">
            <a:normAutofit/>
          </a:bodyPr>
          <a:lstStyle/>
          <a:p>
            <a:pPr marL="12700" defTabSz="914400"/>
            <a:r>
              <a:rPr lang="en-US" sz="3600" kern="1200" spc="10">
                <a:solidFill>
                  <a:schemeClr val="tx1"/>
                </a:solidFill>
                <a:latin typeface="+mj-lt"/>
                <a:ea typeface="+mj-ea"/>
                <a:cs typeface="+mj-cs"/>
              </a:rPr>
              <a:t>AÇIK</a:t>
            </a:r>
            <a:r>
              <a:rPr lang="en-US" sz="3600" kern="1200" spc="105">
                <a:solidFill>
                  <a:schemeClr val="tx1"/>
                </a:solidFill>
                <a:latin typeface="+mj-lt"/>
                <a:ea typeface="+mj-ea"/>
                <a:cs typeface="+mj-cs"/>
              </a:rPr>
              <a:t> </a:t>
            </a:r>
            <a:r>
              <a:rPr lang="en-US" sz="3600" kern="1200" spc="15">
                <a:solidFill>
                  <a:schemeClr val="tx1"/>
                </a:solidFill>
                <a:latin typeface="+mj-lt"/>
                <a:ea typeface="+mj-ea"/>
                <a:cs typeface="+mj-cs"/>
              </a:rPr>
              <a:t>VE</a:t>
            </a:r>
            <a:r>
              <a:rPr lang="en-US" sz="3600" kern="1200" spc="175">
                <a:solidFill>
                  <a:schemeClr val="tx1"/>
                </a:solidFill>
                <a:latin typeface="+mj-lt"/>
                <a:ea typeface="+mj-ea"/>
                <a:cs typeface="+mj-cs"/>
              </a:rPr>
              <a:t> </a:t>
            </a:r>
            <a:r>
              <a:rPr lang="en-US" sz="3600" kern="1200" spc="-35">
                <a:solidFill>
                  <a:schemeClr val="tx1"/>
                </a:solidFill>
                <a:latin typeface="+mj-lt"/>
                <a:ea typeface="+mj-ea"/>
                <a:cs typeface="+mj-cs"/>
              </a:rPr>
              <a:t>KAPALI</a:t>
            </a:r>
            <a:r>
              <a:rPr lang="en-US" sz="3600" kern="1200" spc="165">
                <a:solidFill>
                  <a:schemeClr val="tx1"/>
                </a:solidFill>
                <a:latin typeface="+mj-lt"/>
                <a:ea typeface="+mj-ea"/>
                <a:cs typeface="+mj-cs"/>
              </a:rPr>
              <a:t> </a:t>
            </a:r>
            <a:r>
              <a:rPr lang="en-US" sz="3600" kern="1200" spc="15">
                <a:solidFill>
                  <a:schemeClr val="tx1"/>
                </a:solidFill>
                <a:latin typeface="+mj-lt"/>
                <a:ea typeface="+mj-ea"/>
                <a:cs typeface="+mj-cs"/>
              </a:rPr>
              <a:t>SİSTEMLER</a:t>
            </a:r>
            <a:endParaRPr lang="en-US" sz="3600" kern="1200">
              <a:solidFill>
                <a:schemeClr val="tx1"/>
              </a:solidFill>
              <a:latin typeface="+mj-lt"/>
              <a:ea typeface="+mj-ea"/>
              <a:cs typeface="+mj-cs"/>
            </a:endParaRPr>
          </a:p>
        </p:txBody>
      </p:sp>
      <p:sp>
        <p:nvSpPr>
          <p:cNvPr id="11" name="object 11"/>
          <p:cNvSpPr txBox="1"/>
          <p:nvPr/>
        </p:nvSpPr>
        <p:spPr>
          <a:xfrm>
            <a:off x="533401" y="1371600"/>
            <a:ext cx="5605628" cy="5318003"/>
          </a:xfrm>
          <a:prstGeom prst="rect">
            <a:avLst/>
          </a:prstGeom>
        </p:spPr>
        <p:txBody>
          <a:bodyPr vert="horz" lIns="91440" tIns="45720" rIns="91440" bIns="45720" rtlCol="0" anchor="ctr">
            <a:normAutofit lnSpcReduction="10000"/>
          </a:bodyPr>
          <a:lstStyle/>
          <a:p>
            <a:pPr indent="-228600">
              <a:lnSpc>
                <a:spcPct val="90000"/>
              </a:lnSpc>
              <a:spcAft>
                <a:spcPts val="600"/>
              </a:spcAft>
              <a:buFont typeface="Arial" panose="020B0604020202020204" pitchFamily="34" charset="0"/>
              <a:buChar char="•"/>
            </a:pPr>
            <a:r>
              <a:rPr lang="en-US" sz="1600" b="1" i="0">
                <a:effectLst/>
              </a:rPr>
              <a:t>Açık Sistem:</a:t>
            </a:r>
            <a:endParaRPr lang="en-US" sz="1600" b="0" i="0">
              <a:effectLst/>
            </a:endParaRPr>
          </a:p>
          <a:p>
            <a:pPr marL="742950" lvl="1" indent="-228600">
              <a:lnSpc>
                <a:spcPct val="90000"/>
              </a:lnSpc>
              <a:spcAft>
                <a:spcPts val="600"/>
              </a:spcAft>
              <a:buFont typeface="Arial" panose="020B0604020202020204" pitchFamily="34" charset="0"/>
              <a:buChar char="•"/>
            </a:pPr>
            <a:r>
              <a:rPr lang="en-US" sz="1600" b="1" i="0">
                <a:effectLst/>
              </a:rPr>
              <a:t>Tanım:</a:t>
            </a:r>
            <a:r>
              <a:rPr lang="en-US" sz="1600" b="0" i="0">
                <a:effectLst/>
              </a:rPr>
              <a:t> Açık sistem, çevresi ile enerji, madde veya bilgi alışverişi yapabilen bir sistemdir.</a:t>
            </a:r>
          </a:p>
          <a:p>
            <a:pPr marL="742950" lvl="1" indent="-228600">
              <a:lnSpc>
                <a:spcPct val="90000"/>
              </a:lnSpc>
              <a:spcAft>
                <a:spcPts val="600"/>
              </a:spcAft>
              <a:buFont typeface="Arial" panose="020B0604020202020204" pitchFamily="34" charset="0"/>
              <a:buChar char="•"/>
            </a:pPr>
            <a:r>
              <a:rPr lang="en-US" sz="1600" b="1" i="0">
                <a:effectLst/>
              </a:rPr>
              <a:t>Özellikler:</a:t>
            </a:r>
            <a:endParaRPr lang="en-US" sz="1600" b="0" i="0">
              <a:effectLst/>
            </a:endParaRPr>
          </a:p>
          <a:p>
            <a:pPr marL="1143000" lvl="2" indent="-228600">
              <a:lnSpc>
                <a:spcPct val="90000"/>
              </a:lnSpc>
              <a:spcAft>
                <a:spcPts val="600"/>
              </a:spcAft>
              <a:buFont typeface="Arial" panose="020B0604020202020204" pitchFamily="34" charset="0"/>
              <a:buChar char="•"/>
            </a:pPr>
            <a:r>
              <a:rPr lang="en-US" sz="1600" b="0" i="0">
                <a:effectLst/>
              </a:rPr>
              <a:t>Dış çevreden enerji veya malzeme alabilir.</a:t>
            </a:r>
          </a:p>
          <a:p>
            <a:pPr marL="1143000" lvl="2" indent="-228600">
              <a:lnSpc>
                <a:spcPct val="90000"/>
              </a:lnSpc>
              <a:spcAft>
                <a:spcPts val="600"/>
              </a:spcAft>
              <a:buFont typeface="Arial" panose="020B0604020202020204" pitchFamily="34" charset="0"/>
              <a:buChar char="•"/>
            </a:pPr>
            <a:r>
              <a:rPr lang="en-US" sz="1600" b="0" i="0">
                <a:effectLst/>
              </a:rPr>
              <a:t>Kendi sınırları içinde enerjiyi işleyebilir ve dönüştürebilir.</a:t>
            </a:r>
          </a:p>
          <a:p>
            <a:pPr marL="1143000" lvl="2" indent="-228600">
              <a:lnSpc>
                <a:spcPct val="90000"/>
              </a:lnSpc>
              <a:spcAft>
                <a:spcPts val="600"/>
              </a:spcAft>
              <a:buFont typeface="Arial" panose="020B0604020202020204" pitchFamily="34" charset="0"/>
              <a:buChar char="•"/>
            </a:pPr>
            <a:r>
              <a:rPr lang="en-US" sz="1600" b="0" i="0">
                <a:effectLst/>
              </a:rPr>
              <a:t>Çıkışlarını dış çevreye iletir.</a:t>
            </a:r>
          </a:p>
          <a:p>
            <a:pPr marL="1143000" lvl="2" indent="-228600">
              <a:lnSpc>
                <a:spcPct val="90000"/>
              </a:lnSpc>
              <a:spcAft>
                <a:spcPts val="600"/>
              </a:spcAft>
              <a:buFont typeface="Arial" panose="020B0604020202020204" pitchFamily="34" charset="0"/>
              <a:buChar char="•"/>
            </a:pPr>
            <a:r>
              <a:rPr lang="en-US" sz="1600" b="0" i="0">
                <a:effectLst/>
              </a:rPr>
              <a:t>Örnek: Canlı organizmalar, işletmeler, ekosistemler.</a:t>
            </a:r>
          </a:p>
          <a:p>
            <a:pPr indent="-228600">
              <a:lnSpc>
                <a:spcPct val="90000"/>
              </a:lnSpc>
              <a:spcAft>
                <a:spcPts val="600"/>
              </a:spcAft>
              <a:buFont typeface="Arial" panose="020B0604020202020204" pitchFamily="34" charset="0"/>
              <a:buChar char="•"/>
            </a:pPr>
            <a:r>
              <a:rPr lang="en-US" sz="1600" b="1" i="0">
                <a:effectLst/>
              </a:rPr>
              <a:t>Kapalı Sistem:</a:t>
            </a:r>
            <a:endParaRPr lang="en-US" sz="1600" b="0" i="0">
              <a:effectLst/>
            </a:endParaRPr>
          </a:p>
          <a:p>
            <a:pPr marL="742950" lvl="1" indent="-228600">
              <a:lnSpc>
                <a:spcPct val="90000"/>
              </a:lnSpc>
              <a:spcAft>
                <a:spcPts val="600"/>
              </a:spcAft>
              <a:buFont typeface="Arial" panose="020B0604020202020204" pitchFamily="34" charset="0"/>
              <a:buChar char="•"/>
            </a:pPr>
            <a:r>
              <a:rPr lang="en-US" sz="1600" b="1" i="0">
                <a:effectLst/>
              </a:rPr>
              <a:t>Tanım:</a:t>
            </a:r>
            <a:r>
              <a:rPr lang="en-US" sz="1600" b="0" i="0">
                <a:effectLst/>
              </a:rPr>
              <a:t> Kapalı sistem, çevresiyle enerji veya madde alışverişi yapmayan, sadece bilgi alışverişi yapabilen bir sistemdir.</a:t>
            </a:r>
          </a:p>
          <a:p>
            <a:pPr marL="742950" lvl="1" indent="-228600">
              <a:lnSpc>
                <a:spcPct val="90000"/>
              </a:lnSpc>
              <a:spcAft>
                <a:spcPts val="600"/>
              </a:spcAft>
              <a:buFont typeface="Arial" panose="020B0604020202020204" pitchFamily="34" charset="0"/>
              <a:buChar char="•"/>
            </a:pPr>
            <a:r>
              <a:rPr lang="en-US" sz="1600" b="1" i="0">
                <a:effectLst/>
              </a:rPr>
              <a:t>Özellikler:</a:t>
            </a:r>
            <a:endParaRPr lang="en-US" sz="1600" b="0" i="0">
              <a:effectLst/>
            </a:endParaRPr>
          </a:p>
          <a:p>
            <a:pPr marL="1143000" lvl="2" indent="-228600">
              <a:lnSpc>
                <a:spcPct val="90000"/>
              </a:lnSpc>
              <a:spcAft>
                <a:spcPts val="600"/>
              </a:spcAft>
              <a:buFont typeface="Arial" panose="020B0604020202020204" pitchFamily="34" charset="0"/>
              <a:buChar char="•"/>
            </a:pPr>
            <a:r>
              <a:rPr lang="en-US" sz="1600" b="0" i="0">
                <a:effectLst/>
              </a:rPr>
              <a:t>Dış çevreden enerji veya madde alamaz.</a:t>
            </a:r>
          </a:p>
          <a:p>
            <a:pPr marL="1143000" lvl="2" indent="-228600">
              <a:lnSpc>
                <a:spcPct val="90000"/>
              </a:lnSpc>
              <a:spcAft>
                <a:spcPts val="600"/>
              </a:spcAft>
              <a:buFont typeface="Arial" panose="020B0604020202020204" pitchFamily="34" charset="0"/>
              <a:buChar char="•"/>
            </a:pPr>
            <a:r>
              <a:rPr lang="en-US" sz="1600" b="0" i="0">
                <a:effectLst/>
              </a:rPr>
              <a:t>Sistemin sınırları içinde enerjiyi işleyebilir ve dönüştürebilir.</a:t>
            </a:r>
          </a:p>
          <a:p>
            <a:pPr marL="1143000" lvl="2" indent="-228600">
              <a:lnSpc>
                <a:spcPct val="90000"/>
              </a:lnSpc>
              <a:spcAft>
                <a:spcPts val="600"/>
              </a:spcAft>
              <a:buFont typeface="Arial" panose="020B0604020202020204" pitchFamily="34" charset="0"/>
              <a:buChar char="•"/>
            </a:pPr>
            <a:r>
              <a:rPr lang="en-US" sz="1600" b="0" i="0">
                <a:effectLst/>
              </a:rPr>
              <a:t>Çıkışlarını sadece sistemin içinde kullanır.</a:t>
            </a:r>
          </a:p>
          <a:p>
            <a:pPr marL="1143000" lvl="2" indent="-228600">
              <a:lnSpc>
                <a:spcPct val="90000"/>
              </a:lnSpc>
              <a:spcAft>
                <a:spcPts val="600"/>
              </a:spcAft>
              <a:buFont typeface="Arial" panose="020B0604020202020204" pitchFamily="34" charset="0"/>
              <a:buChar char="•"/>
            </a:pPr>
            <a:r>
              <a:rPr lang="en-US" sz="1600" b="0" i="0">
                <a:effectLst/>
              </a:rPr>
              <a:t>Örnek: Kapalı bir tüp içindeki bir gaz, termodinamik bir sistem.</a:t>
            </a:r>
            <a:endParaRPr lang="en-US" sz="1200" b="0" i="0">
              <a:effectLst/>
            </a:endParaRPr>
          </a:p>
        </p:txBody>
      </p:sp>
      <p:sp>
        <p:nvSpPr>
          <p:cNvPr id="25" name="Rectangle 24">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89435" y="0"/>
            <a:ext cx="195456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7" name="Oval 26">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567" y="2369132"/>
            <a:ext cx="2119736" cy="2119736"/>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22" name="Graphic 21" descr="Finger Print">
            <a:extLst>
              <a:ext uri="{FF2B5EF4-FFF2-40B4-BE49-F238E27FC236}">
                <a16:creationId xmlns:a16="http://schemas.microsoft.com/office/drawing/2014/main" id="{B449CF2A-EBFB-9D52-EDA0-3736667BC43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24964" y="2865141"/>
            <a:ext cx="1143455" cy="1143455"/>
          </a:xfrm>
          <a:prstGeom prst="rect">
            <a:avLst/>
          </a:prstGeom>
        </p:spPr>
      </p:pic>
      <p:sp>
        <p:nvSpPr>
          <p:cNvPr id="18" name="object 18"/>
          <p:cNvSpPr txBox="1">
            <a:spLocks noGrp="1"/>
          </p:cNvSpPr>
          <p:nvPr>
            <p:ph type="sldNum" sz="quarter" idx="12"/>
          </p:nvPr>
        </p:nvSpPr>
        <p:spPr>
          <a:xfrm>
            <a:off x="7576075" y="6415760"/>
            <a:ext cx="759278" cy="273844"/>
          </a:xfrm>
          <a:prstGeom prst="rect">
            <a:avLst/>
          </a:prstGeom>
        </p:spPr>
        <p:txBody>
          <a:bodyPr vert="horz" lIns="91440" tIns="45720" rIns="91440" bIns="45720" rtlCol="0" anchor="ctr">
            <a:normAutofit/>
          </a:bodyPr>
          <a:lstStyle/>
          <a:p>
            <a:pPr>
              <a:spcAft>
                <a:spcPts val="600"/>
              </a:spcAft>
            </a:pPr>
            <a:fld id="{81D60167-4931-47E6-BA6A-407CBD079E47}" type="slidenum">
              <a:rPr lang="en-US" sz="920">
                <a:solidFill>
                  <a:srgbClr val="FFFFFF"/>
                </a:solidFill>
              </a:rPr>
              <a:pPr>
                <a:spcAft>
                  <a:spcPts val="600"/>
                </a:spcAft>
              </a:pPr>
              <a:t>36</a:t>
            </a:fld>
            <a:endParaRPr lang="en-US" sz="92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27" name="Group 26">
            <a:extLst>
              <a:ext uri="{FF2B5EF4-FFF2-40B4-BE49-F238E27FC236}">
                <a16:creationId xmlns:a16="http://schemas.microsoft.com/office/drawing/2014/main" id="{D8C3AFD7-4CCE-484E-84C6-80FB3E3E2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0700" y="0"/>
            <a:ext cx="3543300" cy="6858000"/>
            <a:chOff x="7467600" y="0"/>
            <a:chExt cx="4724400" cy="6858000"/>
          </a:xfrm>
        </p:grpSpPr>
        <p:sp>
          <p:nvSpPr>
            <p:cNvPr id="28" name="Rectangle 27">
              <a:extLst>
                <a:ext uri="{FF2B5EF4-FFF2-40B4-BE49-F238E27FC236}">
                  <a16:creationId xmlns:a16="http://schemas.microsoft.com/office/drawing/2014/main" id="{490C807E-560D-4B1E-8911-1B0B4631F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3CCC1DF5-83E7-46A1-8737-18B5AA0F14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31" name="Freeform: Shape 30">
            <a:extLst>
              <a:ext uri="{FF2B5EF4-FFF2-40B4-BE49-F238E27FC236}">
                <a16:creationId xmlns:a16="http://schemas.microsoft.com/office/drawing/2014/main" id="{02114E49-C077-4083-B5C1-6A6E70F4D9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00700" y="1"/>
            <a:ext cx="3543300" cy="6857999"/>
          </a:xfrm>
          <a:custGeom>
            <a:avLst/>
            <a:gdLst>
              <a:gd name="connsiteX0" fmla="*/ 0 w 4724400"/>
              <a:gd name="connsiteY0" fmla="*/ 6805948 h 6857999"/>
              <a:gd name="connsiteX1" fmla="*/ 15600 w 4724400"/>
              <a:gd name="connsiteY1" fmla="*/ 6813099 h 6857999"/>
              <a:gd name="connsiteX2" fmla="*/ 117632 w 4724400"/>
              <a:gd name="connsiteY2" fmla="*/ 6850060 h 6857999"/>
              <a:gd name="connsiteX3" fmla="*/ 146175 w 4724400"/>
              <a:gd name="connsiteY3" fmla="*/ 6857998 h 6857999"/>
              <a:gd name="connsiteX4" fmla="*/ 54597 w 4724400"/>
              <a:gd name="connsiteY4" fmla="*/ 6857998 h 6857999"/>
              <a:gd name="connsiteX5" fmla="*/ 0 w 4724400"/>
              <a:gd name="connsiteY5" fmla="*/ 6831490 h 6857999"/>
              <a:gd name="connsiteX6" fmla="*/ 0 w 4724400"/>
              <a:gd name="connsiteY6" fmla="*/ 6736157 h 6857999"/>
              <a:gd name="connsiteX7" fmla="*/ 114811 w 4724400"/>
              <a:gd name="connsiteY7" fmla="*/ 6784122 h 6857999"/>
              <a:gd name="connsiteX8" fmla="*/ 138159 w 4724400"/>
              <a:gd name="connsiteY8" fmla="*/ 6793465 h 6857999"/>
              <a:gd name="connsiteX9" fmla="*/ 270310 w 4724400"/>
              <a:gd name="connsiteY9" fmla="*/ 6840638 h 6857999"/>
              <a:gd name="connsiteX10" fmla="*/ 358932 w 4724400"/>
              <a:gd name="connsiteY10" fmla="*/ 6857999 h 6857999"/>
              <a:gd name="connsiteX11" fmla="*/ 228496 w 4724400"/>
              <a:gd name="connsiteY11" fmla="*/ 6857999 h 6857999"/>
              <a:gd name="connsiteX12" fmla="*/ 126481 w 4724400"/>
              <a:gd name="connsiteY12" fmla="*/ 6821149 h 6857999"/>
              <a:gd name="connsiteX13" fmla="*/ 103134 w 4724400"/>
              <a:gd name="connsiteY13" fmla="*/ 6811799 h 6857999"/>
              <a:gd name="connsiteX14" fmla="*/ 0 w 4724400"/>
              <a:gd name="connsiteY14" fmla="*/ 6767913 h 6857999"/>
              <a:gd name="connsiteX15" fmla="*/ 2460543 w 4724400"/>
              <a:gd name="connsiteY15" fmla="*/ 6515312 h 6857999"/>
              <a:gd name="connsiteX16" fmla="*/ 2286201 w 4724400"/>
              <a:gd name="connsiteY16" fmla="*/ 6525103 h 6857999"/>
              <a:gd name="connsiteX17" fmla="*/ 2110427 w 4724400"/>
              <a:gd name="connsiteY17" fmla="*/ 6532104 h 6857999"/>
              <a:gd name="connsiteX18" fmla="*/ 1956742 w 4724400"/>
              <a:gd name="connsiteY18" fmla="*/ 6528403 h 6857999"/>
              <a:gd name="connsiteX19" fmla="*/ 1534307 w 4724400"/>
              <a:gd name="connsiteY19" fmla="*/ 6560369 h 6857999"/>
              <a:gd name="connsiteX20" fmla="*/ 1454538 w 4724400"/>
              <a:gd name="connsiteY20" fmla="*/ 6591702 h 6857999"/>
              <a:gd name="connsiteX21" fmla="*/ 1619950 w 4724400"/>
              <a:gd name="connsiteY21" fmla="*/ 6599765 h 6857999"/>
              <a:gd name="connsiteX22" fmla="*/ 2044875 w 4724400"/>
              <a:gd name="connsiteY22" fmla="*/ 6563693 h 6857999"/>
              <a:gd name="connsiteX23" fmla="*/ 2460543 w 4724400"/>
              <a:gd name="connsiteY23" fmla="*/ 6515312 h 6857999"/>
              <a:gd name="connsiteX24" fmla="*/ 1883620 w 4724400"/>
              <a:gd name="connsiteY24" fmla="*/ 6459370 h 6857999"/>
              <a:gd name="connsiteX25" fmla="*/ 1532156 w 4724400"/>
              <a:gd name="connsiteY25" fmla="*/ 6529929 h 6857999"/>
              <a:gd name="connsiteX26" fmla="*/ 1958230 w 4724400"/>
              <a:gd name="connsiteY26" fmla="*/ 6498517 h 6857999"/>
              <a:gd name="connsiteX27" fmla="*/ 2110707 w 4724400"/>
              <a:gd name="connsiteY27" fmla="*/ 6502035 h 6857999"/>
              <a:gd name="connsiteX28" fmla="*/ 2285171 w 4724400"/>
              <a:gd name="connsiteY28" fmla="*/ 6495471 h 6857999"/>
              <a:gd name="connsiteX29" fmla="*/ 2385179 w 4724400"/>
              <a:gd name="connsiteY29" fmla="*/ 6489665 h 6857999"/>
              <a:gd name="connsiteX30" fmla="*/ 2227262 w 4724400"/>
              <a:gd name="connsiteY30" fmla="*/ 6473140 h 6857999"/>
              <a:gd name="connsiteX31" fmla="*/ 1883620 w 4724400"/>
              <a:gd name="connsiteY31" fmla="*/ 6459370 h 6857999"/>
              <a:gd name="connsiteX32" fmla="*/ 1611255 w 4724400"/>
              <a:gd name="connsiteY32" fmla="*/ 5884754 h 6857999"/>
              <a:gd name="connsiteX33" fmla="*/ 1357588 w 4724400"/>
              <a:gd name="connsiteY33" fmla="*/ 6496752 h 6857999"/>
              <a:gd name="connsiteX34" fmla="*/ 1611255 w 4724400"/>
              <a:gd name="connsiteY34" fmla="*/ 5884754 h 6857999"/>
              <a:gd name="connsiteX35" fmla="*/ 1646205 w 4724400"/>
              <a:gd name="connsiteY35" fmla="*/ 5883072 h 6857999"/>
              <a:gd name="connsiteX36" fmla="*/ 1387600 w 4724400"/>
              <a:gd name="connsiteY36" fmla="*/ 6494950 h 6857999"/>
              <a:gd name="connsiteX37" fmla="*/ 1646205 w 4724400"/>
              <a:gd name="connsiteY37" fmla="*/ 5883072 h 6857999"/>
              <a:gd name="connsiteX38" fmla="*/ 0 w 4724400"/>
              <a:gd name="connsiteY38" fmla="*/ 5845526 h 6857999"/>
              <a:gd name="connsiteX39" fmla="*/ 23370 w 4724400"/>
              <a:gd name="connsiteY39" fmla="*/ 5869422 h 6857999"/>
              <a:gd name="connsiteX40" fmla="*/ 321428 w 4724400"/>
              <a:gd name="connsiteY40" fmla="*/ 6212316 h 6857999"/>
              <a:gd name="connsiteX41" fmla="*/ 626000 w 4724400"/>
              <a:gd name="connsiteY41" fmla="*/ 6710671 h 6857999"/>
              <a:gd name="connsiteX42" fmla="*/ 661825 w 4724400"/>
              <a:gd name="connsiteY42" fmla="*/ 6854298 h 6857999"/>
              <a:gd name="connsiteX43" fmla="*/ 663298 w 4724400"/>
              <a:gd name="connsiteY43" fmla="*/ 6857998 h 6857999"/>
              <a:gd name="connsiteX44" fmla="*/ 431765 w 4724400"/>
              <a:gd name="connsiteY44" fmla="*/ 6857998 h 6857999"/>
              <a:gd name="connsiteX45" fmla="*/ 293576 w 4724400"/>
              <a:gd name="connsiteY45" fmla="*/ 6816656 h 6857999"/>
              <a:gd name="connsiteX46" fmla="*/ 134480 w 4724400"/>
              <a:gd name="connsiteY46" fmla="*/ 6760867 h 6857999"/>
              <a:gd name="connsiteX47" fmla="*/ 0 w 4724400"/>
              <a:gd name="connsiteY47" fmla="*/ 6714215 h 6857999"/>
              <a:gd name="connsiteX48" fmla="*/ 0 w 4724400"/>
              <a:gd name="connsiteY48" fmla="*/ 6683873 h 6857999"/>
              <a:gd name="connsiteX49" fmla="*/ 143737 w 4724400"/>
              <a:gd name="connsiteY49" fmla="*/ 6732821 h 6857999"/>
              <a:gd name="connsiteX50" fmla="*/ 488162 w 4724400"/>
              <a:gd name="connsiteY50" fmla="*/ 6842006 h 6857999"/>
              <a:gd name="connsiteX51" fmla="*/ 44855 w 4724400"/>
              <a:gd name="connsiteY51" fmla="*/ 6674734 h 6857999"/>
              <a:gd name="connsiteX52" fmla="*/ 0 w 4724400"/>
              <a:gd name="connsiteY52" fmla="*/ 6668575 h 6857999"/>
              <a:gd name="connsiteX53" fmla="*/ 0 w 4724400"/>
              <a:gd name="connsiteY53" fmla="*/ 6628217 h 6857999"/>
              <a:gd name="connsiteX54" fmla="*/ 144942 w 4724400"/>
              <a:gd name="connsiteY54" fmla="*/ 6657611 h 6857999"/>
              <a:gd name="connsiteX55" fmla="*/ 312446 w 4724400"/>
              <a:gd name="connsiteY55" fmla="*/ 6711283 h 6857999"/>
              <a:gd name="connsiteX56" fmla="*/ 477357 w 4724400"/>
              <a:gd name="connsiteY56" fmla="*/ 6799347 h 6857999"/>
              <a:gd name="connsiteX57" fmla="*/ 134228 w 4724400"/>
              <a:gd name="connsiteY57" fmla="*/ 6503934 h 6857999"/>
              <a:gd name="connsiteX58" fmla="*/ 0 w 4724400"/>
              <a:gd name="connsiteY58" fmla="*/ 6334256 h 6857999"/>
              <a:gd name="connsiteX59" fmla="*/ 0 w 4724400"/>
              <a:gd name="connsiteY59" fmla="*/ 6221686 h 6857999"/>
              <a:gd name="connsiteX60" fmla="*/ 113296 w 4724400"/>
              <a:gd name="connsiteY60" fmla="*/ 6402069 h 6857999"/>
              <a:gd name="connsiteX61" fmla="*/ 523262 w 4724400"/>
              <a:gd name="connsiteY61" fmla="*/ 6807025 h 6857999"/>
              <a:gd name="connsiteX62" fmla="*/ 404364 w 4724400"/>
              <a:gd name="connsiteY62" fmla="*/ 6649139 h 6857999"/>
              <a:gd name="connsiteX63" fmla="*/ 392074 w 4724400"/>
              <a:gd name="connsiteY63" fmla="*/ 6636358 h 6857999"/>
              <a:gd name="connsiteX64" fmla="*/ 77450 w 4724400"/>
              <a:gd name="connsiteY64" fmla="*/ 6260110 h 6857999"/>
              <a:gd name="connsiteX65" fmla="*/ 0 w 4724400"/>
              <a:gd name="connsiteY65" fmla="*/ 6163634 h 6857999"/>
              <a:gd name="connsiteX66" fmla="*/ 0 w 4724400"/>
              <a:gd name="connsiteY66" fmla="*/ 6117703 h 6857999"/>
              <a:gd name="connsiteX67" fmla="*/ 99669 w 4724400"/>
              <a:gd name="connsiteY67" fmla="*/ 6240461 h 6857999"/>
              <a:gd name="connsiteX68" fmla="*/ 412670 w 4724400"/>
              <a:gd name="connsiteY68" fmla="*/ 6615176 h 6857999"/>
              <a:gd name="connsiteX69" fmla="*/ 424960 w 4724400"/>
              <a:gd name="connsiteY69" fmla="*/ 6627949 h 6857999"/>
              <a:gd name="connsiteX70" fmla="*/ 504043 w 4724400"/>
              <a:gd name="connsiteY70" fmla="*/ 6718236 h 6857999"/>
              <a:gd name="connsiteX71" fmla="*/ 251759 w 4724400"/>
              <a:gd name="connsiteY71" fmla="*/ 6299011 h 6857999"/>
              <a:gd name="connsiteX72" fmla="*/ 21191 w 4724400"/>
              <a:gd name="connsiteY72" fmla="*/ 6033111 h 6857999"/>
              <a:gd name="connsiteX73" fmla="*/ 0 w 4724400"/>
              <a:gd name="connsiteY73" fmla="*/ 6012219 h 6857999"/>
              <a:gd name="connsiteX74" fmla="*/ 0 w 4724400"/>
              <a:gd name="connsiteY74" fmla="*/ 5971257 h 6857999"/>
              <a:gd name="connsiteX75" fmla="*/ 41571 w 4724400"/>
              <a:gd name="connsiteY75" fmla="*/ 6012292 h 6857999"/>
              <a:gd name="connsiteX76" fmla="*/ 273883 w 4724400"/>
              <a:gd name="connsiteY76" fmla="*/ 6279980 h 6857999"/>
              <a:gd name="connsiteX77" fmla="*/ 541341 w 4724400"/>
              <a:gd name="connsiteY77" fmla="*/ 6733560 h 6857999"/>
              <a:gd name="connsiteX78" fmla="*/ 531634 w 4724400"/>
              <a:gd name="connsiteY78" fmla="*/ 6610993 h 6857999"/>
              <a:gd name="connsiteX79" fmla="*/ 247554 w 4724400"/>
              <a:gd name="connsiteY79" fmla="*/ 6197148 h 6857999"/>
              <a:gd name="connsiteX80" fmla="*/ 33651 w 4724400"/>
              <a:gd name="connsiteY80" fmla="*/ 5957901 h 6857999"/>
              <a:gd name="connsiteX81" fmla="*/ 0 w 4724400"/>
              <a:gd name="connsiteY81" fmla="*/ 5925131 h 6857999"/>
              <a:gd name="connsiteX82" fmla="*/ 1656340 w 4724400"/>
              <a:gd name="connsiteY82" fmla="*/ 5825040 h 6857999"/>
              <a:gd name="connsiteX83" fmla="*/ 1653246 w 4724400"/>
              <a:gd name="connsiteY83" fmla="*/ 5829053 h 6857999"/>
              <a:gd name="connsiteX84" fmla="*/ 1655667 w 4724400"/>
              <a:gd name="connsiteY84" fmla="*/ 5829425 h 6857999"/>
              <a:gd name="connsiteX85" fmla="*/ 2630124 w 4724400"/>
              <a:gd name="connsiteY85" fmla="*/ 5591852 h 6857999"/>
              <a:gd name="connsiteX86" fmla="*/ 2177648 w 4724400"/>
              <a:gd name="connsiteY86" fmla="*/ 5630119 h 6857999"/>
              <a:gd name="connsiteX87" fmla="*/ 2076258 w 4724400"/>
              <a:gd name="connsiteY87" fmla="*/ 5650510 h 6857999"/>
              <a:gd name="connsiteX88" fmla="*/ 2214048 w 4724400"/>
              <a:gd name="connsiteY88" fmla="*/ 5629828 h 6857999"/>
              <a:gd name="connsiteX89" fmla="*/ 3090246 w 4724400"/>
              <a:gd name="connsiteY89" fmla="*/ 5601337 h 6857999"/>
              <a:gd name="connsiteX90" fmla="*/ 2834104 w 4724400"/>
              <a:gd name="connsiteY90" fmla="*/ 5598847 h 6857999"/>
              <a:gd name="connsiteX91" fmla="*/ 2782953 w 4724400"/>
              <a:gd name="connsiteY91" fmla="*/ 5595539 h 6857999"/>
              <a:gd name="connsiteX92" fmla="*/ 2630124 w 4724400"/>
              <a:gd name="connsiteY92" fmla="*/ 5591852 h 6857999"/>
              <a:gd name="connsiteX93" fmla="*/ 2751064 w 4724400"/>
              <a:gd name="connsiteY93" fmla="*/ 5525300 h 6857999"/>
              <a:gd name="connsiteX94" fmla="*/ 2618554 w 4724400"/>
              <a:gd name="connsiteY94" fmla="*/ 5525937 h 6857999"/>
              <a:gd name="connsiteX95" fmla="*/ 2311014 w 4724400"/>
              <a:gd name="connsiteY95" fmla="*/ 5550189 h 6857999"/>
              <a:gd name="connsiteX96" fmla="*/ 2134103 w 4724400"/>
              <a:gd name="connsiteY96" fmla="*/ 5605852 h 6857999"/>
              <a:gd name="connsiteX97" fmla="*/ 2174084 w 4724400"/>
              <a:gd name="connsiteY97" fmla="*/ 5600203 h 6857999"/>
              <a:gd name="connsiteX98" fmla="*/ 2785199 w 4724400"/>
              <a:gd name="connsiteY98" fmla="*/ 5564971 h 6857999"/>
              <a:gd name="connsiteX99" fmla="*/ 2836697 w 4724400"/>
              <a:gd name="connsiteY99" fmla="*/ 5568822 h 6857999"/>
              <a:gd name="connsiteX100" fmla="*/ 3066345 w 4724400"/>
              <a:gd name="connsiteY100" fmla="*/ 5573703 h 6857999"/>
              <a:gd name="connsiteX101" fmla="*/ 2978461 w 4724400"/>
              <a:gd name="connsiteY101" fmla="*/ 5555562 h 6857999"/>
              <a:gd name="connsiteX102" fmla="*/ 2893277 w 4724400"/>
              <a:gd name="connsiteY102" fmla="*/ 5538004 h 6857999"/>
              <a:gd name="connsiteX103" fmla="*/ 2751064 w 4724400"/>
              <a:gd name="connsiteY103" fmla="*/ 5525300 h 6857999"/>
              <a:gd name="connsiteX104" fmla="*/ 2636807 w 4724400"/>
              <a:gd name="connsiteY104" fmla="*/ 5458317 h 6857999"/>
              <a:gd name="connsiteX105" fmla="*/ 2236775 w 4724400"/>
              <a:gd name="connsiteY105" fmla="*/ 5536349 h 6857999"/>
              <a:gd name="connsiteX106" fmla="*/ 2306204 w 4724400"/>
              <a:gd name="connsiteY106" fmla="*/ 5519543 h 6857999"/>
              <a:gd name="connsiteX107" fmla="*/ 2619005 w 4724400"/>
              <a:gd name="connsiteY107" fmla="*/ 5494992 h 6857999"/>
              <a:gd name="connsiteX108" fmla="*/ 2899676 w 4724400"/>
              <a:gd name="connsiteY108" fmla="*/ 5507848 h 6857999"/>
              <a:gd name="connsiteX109" fmla="*/ 2986662 w 4724400"/>
              <a:gd name="connsiteY109" fmla="*/ 5525798 h 6857999"/>
              <a:gd name="connsiteX110" fmla="*/ 3101623 w 4724400"/>
              <a:gd name="connsiteY110" fmla="*/ 5547311 h 6857999"/>
              <a:gd name="connsiteX111" fmla="*/ 2636807 w 4724400"/>
              <a:gd name="connsiteY111" fmla="*/ 5458317 h 6857999"/>
              <a:gd name="connsiteX112" fmla="*/ 0 w 4724400"/>
              <a:gd name="connsiteY112" fmla="*/ 5142496 h 6857999"/>
              <a:gd name="connsiteX113" fmla="*/ 127996 w 4724400"/>
              <a:gd name="connsiteY113" fmla="*/ 5201004 h 6857999"/>
              <a:gd name="connsiteX114" fmla="*/ 661087 w 4724400"/>
              <a:gd name="connsiteY114" fmla="*/ 5790959 h 6857999"/>
              <a:gd name="connsiteX115" fmla="*/ 1029402 w 4724400"/>
              <a:gd name="connsiteY115" fmla="*/ 6204913 h 6857999"/>
              <a:gd name="connsiteX116" fmla="*/ 1046692 w 4724400"/>
              <a:gd name="connsiteY116" fmla="*/ 6015372 h 6857999"/>
              <a:gd name="connsiteX117" fmla="*/ 1024238 w 4724400"/>
              <a:gd name="connsiteY117" fmla="*/ 5336275 h 6857999"/>
              <a:gd name="connsiteX118" fmla="*/ 1138131 w 4724400"/>
              <a:gd name="connsiteY118" fmla="*/ 5600804 h 6857999"/>
              <a:gd name="connsiteX119" fmla="*/ 1127280 w 4724400"/>
              <a:gd name="connsiteY119" fmla="*/ 6039262 h 6857999"/>
              <a:gd name="connsiteX120" fmla="*/ 1026642 w 4724400"/>
              <a:gd name="connsiteY120" fmla="*/ 6792600 h 6857999"/>
              <a:gd name="connsiteX121" fmla="*/ 1327075 w 4724400"/>
              <a:gd name="connsiteY121" fmla="*/ 6590735 h 6857999"/>
              <a:gd name="connsiteX122" fmla="*/ 1332848 w 4724400"/>
              <a:gd name="connsiteY122" fmla="*/ 6581371 h 6857999"/>
              <a:gd name="connsiteX123" fmla="*/ 1320586 w 4724400"/>
              <a:gd name="connsiteY123" fmla="*/ 6572441 h 6857999"/>
              <a:gd name="connsiteX124" fmla="*/ 1669632 w 4724400"/>
              <a:gd name="connsiteY124" fmla="*/ 5665639 h 6857999"/>
              <a:gd name="connsiteX125" fmla="*/ 1749165 w 4724400"/>
              <a:gd name="connsiteY125" fmla="*/ 5696416 h 6857999"/>
              <a:gd name="connsiteX126" fmla="*/ 1502249 w 4724400"/>
              <a:gd name="connsiteY126" fmla="*/ 6466405 h 6857999"/>
              <a:gd name="connsiteX127" fmla="*/ 2238637 w 4724400"/>
              <a:gd name="connsiteY127" fmla="*/ 6419148 h 6857999"/>
              <a:gd name="connsiteX128" fmla="*/ 2642775 w 4724400"/>
              <a:gd name="connsiteY128" fmla="*/ 6563116 h 6857999"/>
              <a:gd name="connsiteX129" fmla="*/ 2628681 w 4724400"/>
              <a:gd name="connsiteY129" fmla="*/ 6578254 h 6857999"/>
              <a:gd name="connsiteX130" fmla="*/ 1600072 w 4724400"/>
              <a:gd name="connsiteY130" fmla="*/ 6648608 h 6857999"/>
              <a:gd name="connsiteX131" fmla="*/ 1391841 w 4724400"/>
              <a:gd name="connsiteY131" fmla="*/ 6641028 h 6857999"/>
              <a:gd name="connsiteX132" fmla="*/ 1389928 w 4724400"/>
              <a:gd name="connsiteY132" fmla="*/ 6641375 h 6857999"/>
              <a:gd name="connsiteX133" fmla="*/ 1380979 w 4724400"/>
              <a:gd name="connsiteY133" fmla="*/ 6643204 h 6857999"/>
              <a:gd name="connsiteX134" fmla="*/ 1108685 w 4724400"/>
              <a:gd name="connsiteY134" fmla="*/ 6824788 h 6857999"/>
              <a:gd name="connsiteX135" fmla="*/ 1051559 w 4724400"/>
              <a:gd name="connsiteY135" fmla="*/ 6857998 h 6857999"/>
              <a:gd name="connsiteX136" fmla="*/ 925940 w 4724400"/>
              <a:gd name="connsiteY136" fmla="*/ 6857998 h 6857999"/>
              <a:gd name="connsiteX137" fmla="*/ 949746 w 4724400"/>
              <a:gd name="connsiteY137" fmla="*/ 6745652 h 6857999"/>
              <a:gd name="connsiteX138" fmla="*/ 1017902 w 4724400"/>
              <a:gd name="connsiteY138" fmla="*/ 6308216 h 6857999"/>
              <a:gd name="connsiteX139" fmla="*/ 1012614 w 4724400"/>
              <a:gd name="connsiteY139" fmla="*/ 6302278 h 6857999"/>
              <a:gd name="connsiteX140" fmla="*/ 644615 w 4724400"/>
              <a:gd name="connsiteY140" fmla="*/ 5837768 h 6857999"/>
              <a:gd name="connsiteX141" fmla="*/ 627546 w 4724400"/>
              <a:gd name="connsiteY141" fmla="*/ 5831943 h 6857999"/>
              <a:gd name="connsiteX142" fmla="*/ 128963 w 4724400"/>
              <a:gd name="connsiteY142" fmla="*/ 5481226 h 6857999"/>
              <a:gd name="connsiteX143" fmla="*/ 0 w 4724400"/>
              <a:gd name="connsiteY143" fmla="*/ 5361850 h 6857999"/>
              <a:gd name="connsiteX144" fmla="*/ 0 w 4724400"/>
              <a:gd name="connsiteY144" fmla="*/ 5297634 h 6857999"/>
              <a:gd name="connsiteX145" fmla="*/ 40861 w 4724400"/>
              <a:gd name="connsiteY145" fmla="*/ 5333413 h 6857999"/>
              <a:gd name="connsiteX146" fmla="*/ 514278 w 4724400"/>
              <a:gd name="connsiteY146" fmla="*/ 5738345 h 6857999"/>
              <a:gd name="connsiteX147" fmla="*/ 337180 w 4724400"/>
              <a:gd name="connsiteY147" fmla="*/ 5572174 h 6857999"/>
              <a:gd name="connsiteX148" fmla="*/ 303564 w 4724400"/>
              <a:gd name="connsiteY148" fmla="*/ 5536908 h 6857999"/>
              <a:gd name="connsiteX149" fmla="*/ 88496 w 4724400"/>
              <a:gd name="connsiteY149" fmla="*/ 5343132 h 6857999"/>
              <a:gd name="connsiteX150" fmla="*/ 0 w 4724400"/>
              <a:gd name="connsiteY150" fmla="*/ 5277736 h 6857999"/>
              <a:gd name="connsiteX151" fmla="*/ 0 w 4724400"/>
              <a:gd name="connsiteY151" fmla="*/ 5241225 h 6857999"/>
              <a:gd name="connsiteX152" fmla="*/ 106479 w 4724400"/>
              <a:gd name="connsiteY152" fmla="*/ 5319780 h 6857999"/>
              <a:gd name="connsiteX153" fmla="*/ 324159 w 4724400"/>
              <a:gd name="connsiteY153" fmla="*/ 5515717 h 6857999"/>
              <a:gd name="connsiteX154" fmla="*/ 357680 w 4724400"/>
              <a:gd name="connsiteY154" fmla="*/ 5551608 h 6857999"/>
              <a:gd name="connsiteX155" fmla="*/ 514810 w 4724400"/>
              <a:gd name="connsiteY155" fmla="*/ 5702551 h 6857999"/>
              <a:gd name="connsiteX156" fmla="*/ 464808 w 4724400"/>
              <a:gd name="connsiteY156" fmla="*/ 5632736 h 6857999"/>
              <a:gd name="connsiteX157" fmla="*/ 416327 w 4724400"/>
              <a:gd name="connsiteY157" fmla="*/ 5565087 h 6857999"/>
              <a:gd name="connsiteX158" fmla="*/ 232232 w 4724400"/>
              <a:gd name="connsiteY158" fmla="*/ 5379904 h 6857999"/>
              <a:gd name="connsiteX159" fmla="*/ 2640 w 4724400"/>
              <a:gd name="connsiteY159" fmla="*/ 5200559 h 6857999"/>
              <a:gd name="connsiteX160" fmla="*/ 0 w 4724400"/>
              <a:gd name="connsiteY160" fmla="*/ 5199146 h 6857999"/>
              <a:gd name="connsiteX161" fmla="*/ 0 w 4724400"/>
              <a:gd name="connsiteY161" fmla="*/ 5164774 h 6857999"/>
              <a:gd name="connsiteX162" fmla="*/ 18363 w 4724400"/>
              <a:gd name="connsiteY162" fmla="*/ 5174783 h 6857999"/>
              <a:gd name="connsiteX163" fmla="*/ 251810 w 4724400"/>
              <a:gd name="connsiteY163" fmla="*/ 5357281 h 6857999"/>
              <a:gd name="connsiteX164" fmla="*/ 439563 w 4724400"/>
              <a:gd name="connsiteY164" fmla="*/ 5546863 h 6857999"/>
              <a:gd name="connsiteX165" fmla="*/ 489056 w 4724400"/>
              <a:gd name="connsiteY165" fmla="*/ 5615961 h 6857999"/>
              <a:gd name="connsiteX166" fmla="*/ 555845 w 4724400"/>
              <a:gd name="connsiteY166" fmla="*/ 5705642 h 6857999"/>
              <a:gd name="connsiteX167" fmla="*/ 287056 w 4724400"/>
              <a:gd name="connsiteY167" fmla="*/ 5341546 h 6857999"/>
              <a:gd name="connsiteX168" fmla="*/ 49874 w 4724400"/>
              <a:gd name="connsiteY168" fmla="*/ 5178238 h 6857999"/>
              <a:gd name="connsiteX169" fmla="*/ 0 w 4724400"/>
              <a:gd name="connsiteY169" fmla="*/ 5158623 h 6857999"/>
              <a:gd name="connsiteX170" fmla="*/ 4076694 w 4724400"/>
              <a:gd name="connsiteY170" fmla="*/ 4944364 h 6857999"/>
              <a:gd name="connsiteX171" fmla="*/ 4287610 w 4724400"/>
              <a:gd name="connsiteY171" fmla="*/ 5588157 h 6857999"/>
              <a:gd name="connsiteX172" fmla="*/ 4076694 w 4724400"/>
              <a:gd name="connsiteY172" fmla="*/ 4944364 h 6857999"/>
              <a:gd name="connsiteX173" fmla="*/ 4103808 w 4724400"/>
              <a:gd name="connsiteY173" fmla="*/ 4918599 h 6857999"/>
              <a:gd name="connsiteX174" fmla="*/ 4310650 w 4724400"/>
              <a:gd name="connsiteY174" fmla="*/ 5565760 h 6857999"/>
              <a:gd name="connsiteX175" fmla="*/ 4103808 w 4724400"/>
              <a:gd name="connsiteY175" fmla="*/ 4918599 h 6857999"/>
              <a:gd name="connsiteX176" fmla="*/ 4072554 w 4724400"/>
              <a:gd name="connsiteY176" fmla="*/ 4867303 h 6857999"/>
              <a:gd name="connsiteX177" fmla="*/ 4072780 w 4724400"/>
              <a:gd name="connsiteY177" fmla="*/ 4872526 h 6857999"/>
              <a:gd name="connsiteX178" fmla="*/ 4074990 w 4724400"/>
              <a:gd name="connsiteY178" fmla="*/ 4871112 h 6857999"/>
              <a:gd name="connsiteX179" fmla="*/ 3100062 w 4724400"/>
              <a:gd name="connsiteY179" fmla="*/ 4866948 h 6857999"/>
              <a:gd name="connsiteX180" fmla="*/ 2963625 w 4724400"/>
              <a:gd name="connsiteY180" fmla="*/ 4877568 h 6857999"/>
              <a:gd name="connsiteX181" fmla="*/ 2809956 w 4724400"/>
              <a:gd name="connsiteY181" fmla="*/ 4889247 h 6857999"/>
              <a:gd name="connsiteX182" fmla="*/ 2688275 w 4724400"/>
              <a:gd name="connsiteY182" fmla="*/ 4882769 h 6857999"/>
              <a:gd name="connsiteX183" fmla="*/ 2605133 w 4724400"/>
              <a:gd name="connsiteY183" fmla="*/ 4876924 h 6857999"/>
              <a:gd name="connsiteX184" fmla="*/ 2414900 w 4724400"/>
              <a:gd name="connsiteY184" fmla="*/ 4881330 h 6857999"/>
              <a:gd name="connsiteX185" fmla="*/ 2217605 w 4724400"/>
              <a:gd name="connsiteY185" fmla="*/ 4885650 h 6857999"/>
              <a:gd name="connsiteX186" fmla="*/ 2199332 w 4724400"/>
              <a:gd name="connsiteY186" fmla="*/ 4885075 h 6857999"/>
              <a:gd name="connsiteX187" fmla="*/ 2141062 w 4724400"/>
              <a:gd name="connsiteY187" fmla="*/ 4884027 h 6857999"/>
              <a:gd name="connsiteX188" fmla="*/ 2558630 w 4724400"/>
              <a:gd name="connsiteY188" fmla="*/ 4938088 h 6857999"/>
              <a:gd name="connsiteX189" fmla="*/ 3100062 w 4724400"/>
              <a:gd name="connsiteY189" fmla="*/ 4866948 h 6857999"/>
              <a:gd name="connsiteX190" fmla="*/ 2753415 w 4724400"/>
              <a:gd name="connsiteY190" fmla="*/ 4783657 h 6857999"/>
              <a:gd name="connsiteX191" fmla="*/ 2639521 w 4724400"/>
              <a:gd name="connsiteY191" fmla="*/ 4785091 h 6857999"/>
              <a:gd name="connsiteX192" fmla="*/ 2193068 w 4724400"/>
              <a:gd name="connsiteY192" fmla="*/ 4854595 h 6857999"/>
              <a:gd name="connsiteX193" fmla="*/ 2201931 w 4724400"/>
              <a:gd name="connsiteY193" fmla="*/ 4855057 h 6857999"/>
              <a:gd name="connsiteX194" fmla="*/ 2219654 w 4724400"/>
              <a:gd name="connsiteY194" fmla="*/ 4855986 h 6857999"/>
              <a:gd name="connsiteX195" fmla="*/ 2413690 w 4724400"/>
              <a:gd name="connsiteY195" fmla="*/ 4851445 h 6857999"/>
              <a:gd name="connsiteX196" fmla="*/ 2606832 w 4724400"/>
              <a:gd name="connsiteY196" fmla="*/ 4846715 h 6857999"/>
              <a:gd name="connsiteX197" fmla="*/ 2691769 w 4724400"/>
              <a:gd name="connsiteY197" fmla="*/ 4852935 h 6857999"/>
              <a:gd name="connsiteX198" fmla="*/ 2811106 w 4724400"/>
              <a:gd name="connsiteY198" fmla="*/ 4859393 h 6857999"/>
              <a:gd name="connsiteX199" fmla="*/ 2961520 w 4724400"/>
              <a:gd name="connsiteY199" fmla="*/ 4847493 h 6857999"/>
              <a:gd name="connsiteX200" fmla="*/ 3070965 w 4724400"/>
              <a:gd name="connsiteY200" fmla="*/ 4837270 h 6857999"/>
              <a:gd name="connsiteX201" fmla="*/ 2753415 w 4724400"/>
              <a:gd name="connsiteY201" fmla="*/ 4783657 h 6857999"/>
              <a:gd name="connsiteX202" fmla="*/ 2389654 w 4724400"/>
              <a:gd name="connsiteY202" fmla="*/ 4275904 h 6857999"/>
              <a:gd name="connsiteX203" fmla="*/ 1522266 w 4724400"/>
              <a:gd name="connsiteY203" fmla="*/ 4472742 h 6857999"/>
              <a:gd name="connsiteX204" fmla="*/ 1464014 w 4724400"/>
              <a:gd name="connsiteY204" fmla="*/ 4498508 h 6857999"/>
              <a:gd name="connsiteX205" fmla="*/ 1376111 w 4724400"/>
              <a:gd name="connsiteY205" fmla="*/ 4536334 h 6857999"/>
              <a:gd name="connsiteX206" fmla="*/ 1498493 w 4724400"/>
              <a:gd name="connsiteY206" fmla="*/ 4502509 h 6857999"/>
              <a:gd name="connsiteX207" fmla="*/ 1831627 w 4724400"/>
              <a:gd name="connsiteY207" fmla="*/ 4454994 h 6857999"/>
              <a:gd name="connsiteX208" fmla="*/ 2389654 w 4724400"/>
              <a:gd name="connsiteY208" fmla="*/ 4275904 h 6857999"/>
              <a:gd name="connsiteX209" fmla="*/ 2147582 w 4724400"/>
              <a:gd name="connsiteY209" fmla="*/ 4220499 h 6857999"/>
              <a:gd name="connsiteX210" fmla="*/ 1556088 w 4724400"/>
              <a:gd name="connsiteY210" fmla="*/ 4425819 h 6857999"/>
              <a:gd name="connsiteX211" fmla="*/ 2346927 w 4724400"/>
              <a:gd name="connsiteY211" fmla="*/ 4248048 h 6857999"/>
              <a:gd name="connsiteX212" fmla="*/ 2147582 w 4724400"/>
              <a:gd name="connsiteY212" fmla="*/ 4220499 h 6857999"/>
              <a:gd name="connsiteX213" fmla="*/ 1790494 w 4724400"/>
              <a:gd name="connsiteY213" fmla="*/ 3958602 h 6857999"/>
              <a:gd name="connsiteX214" fmla="*/ 1059112 w 4724400"/>
              <a:gd name="connsiteY214" fmla="*/ 4119804 h 6857999"/>
              <a:gd name="connsiteX215" fmla="*/ 1790494 w 4724400"/>
              <a:gd name="connsiteY215" fmla="*/ 3958602 h 6857999"/>
              <a:gd name="connsiteX216" fmla="*/ 3757613 w 4724400"/>
              <a:gd name="connsiteY216" fmla="*/ 3936722 h 6857999"/>
              <a:gd name="connsiteX217" fmla="*/ 3715314 w 4724400"/>
              <a:gd name="connsiteY217" fmla="*/ 4196771 h 6857999"/>
              <a:gd name="connsiteX218" fmla="*/ 3631611 w 4724400"/>
              <a:gd name="connsiteY218" fmla="*/ 4613594 h 6857999"/>
              <a:gd name="connsiteX219" fmla="*/ 3596909 w 4724400"/>
              <a:gd name="connsiteY219" fmla="*/ 4707830 h 6857999"/>
              <a:gd name="connsiteX220" fmla="*/ 3581749 w 4724400"/>
              <a:gd name="connsiteY220" fmla="*/ 4747418 h 6857999"/>
              <a:gd name="connsiteX221" fmla="*/ 3510660 w 4724400"/>
              <a:gd name="connsiteY221" fmla="*/ 4966094 h 6857999"/>
              <a:gd name="connsiteX222" fmla="*/ 3757613 w 4724400"/>
              <a:gd name="connsiteY222" fmla="*/ 3936722 h 6857999"/>
              <a:gd name="connsiteX223" fmla="*/ 1701387 w 4724400"/>
              <a:gd name="connsiteY223" fmla="*/ 3919232 h 6857999"/>
              <a:gd name="connsiteX224" fmla="*/ 1136310 w 4724400"/>
              <a:gd name="connsiteY224" fmla="*/ 4068895 h 6857999"/>
              <a:gd name="connsiteX225" fmla="*/ 1784782 w 4724400"/>
              <a:gd name="connsiteY225" fmla="*/ 3927759 h 6857999"/>
              <a:gd name="connsiteX226" fmla="*/ 1701387 w 4724400"/>
              <a:gd name="connsiteY226" fmla="*/ 3919232 h 6857999"/>
              <a:gd name="connsiteX227" fmla="*/ 3733405 w 4724400"/>
              <a:gd name="connsiteY227" fmla="*/ 3900089 h 6857999"/>
              <a:gd name="connsiteX228" fmla="*/ 3500832 w 4724400"/>
              <a:gd name="connsiteY228" fmla="*/ 4885010 h 6857999"/>
              <a:gd name="connsiteX229" fmla="*/ 3552367 w 4724400"/>
              <a:gd name="connsiteY229" fmla="*/ 4735553 h 6857999"/>
              <a:gd name="connsiteX230" fmla="*/ 3567525 w 4724400"/>
              <a:gd name="connsiteY230" fmla="*/ 4695966 h 6857999"/>
              <a:gd name="connsiteX231" fmla="*/ 3602372 w 4724400"/>
              <a:gd name="connsiteY231" fmla="*/ 4603168 h 6857999"/>
              <a:gd name="connsiteX232" fmla="*/ 3684639 w 4724400"/>
              <a:gd name="connsiteY232" fmla="*/ 4192628 h 6857999"/>
              <a:gd name="connsiteX233" fmla="*/ 3733405 w 4724400"/>
              <a:gd name="connsiteY233" fmla="*/ 3900089 h 6857999"/>
              <a:gd name="connsiteX234" fmla="*/ 2800959 w 4724400"/>
              <a:gd name="connsiteY234" fmla="*/ 3871054 h 6857999"/>
              <a:gd name="connsiteX235" fmla="*/ 3026569 w 4724400"/>
              <a:gd name="connsiteY235" fmla="*/ 4520780 h 6857999"/>
              <a:gd name="connsiteX236" fmla="*/ 2889061 w 4724400"/>
              <a:gd name="connsiteY236" fmla="*/ 4157302 h 6857999"/>
              <a:gd name="connsiteX237" fmla="*/ 2800959 w 4724400"/>
              <a:gd name="connsiteY237" fmla="*/ 3871054 h 6857999"/>
              <a:gd name="connsiteX238" fmla="*/ 2809929 w 4724400"/>
              <a:gd name="connsiteY238" fmla="*/ 3701307 h 6857999"/>
              <a:gd name="connsiteX239" fmla="*/ 2809197 w 4724400"/>
              <a:gd name="connsiteY239" fmla="*/ 3708672 h 6857999"/>
              <a:gd name="connsiteX240" fmla="*/ 2918306 w 4724400"/>
              <a:gd name="connsiteY240" fmla="*/ 4147031 h 6857999"/>
              <a:gd name="connsiteX241" fmla="*/ 3068858 w 4724400"/>
              <a:gd name="connsiteY241" fmla="*/ 4544310 h 6857999"/>
              <a:gd name="connsiteX242" fmla="*/ 2968879 w 4724400"/>
              <a:gd name="connsiteY242" fmla="*/ 4144570 h 6857999"/>
              <a:gd name="connsiteX243" fmla="*/ 2809929 w 4724400"/>
              <a:gd name="connsiteY243" fmla="*/ 3701307 h 6857999"/>
              <a:gd name="connsiteX244" fmla="*/ 1867196 w 4724400"/>
              <a:gd name="connsiteY244" fmla="*/ 3456584 h 6857999"/>
              <a:gd name="connsiteX245" fmla="*/ 2183970 w 4724400"/>
              <a:gd name="connsiteY245" fmla="*/ 3826505 h 6857999"/>
              <a:gd name="connsiteX246" fmla="*/ 1867196 w 4724400"/>
              <a:gd name="connsiteY246" fmla="*/ 3456584 h 6857999"/>
              <a:gd name="connsiteX247" fmla="*/ 2322880 w 4724400"/>
              <a:gd name="connsiteY247" fmla="*/ 3078533 h 6857999"/>
              <a:gd name="connsiteX248" fmla="*/ 2295695 w 4724400"/>
              <a:gd name="connsiteY248" fmla="*/ 3245370 h 6857999"/>
              <a:gd name="connsiteX249" fmla="*/ 2268858 w 4724400"/>
              <a:gd name="connsiteY249" fmla="*/ 3758413 h 6857999"/>
              <a:gd name="connsiteX250" fmla="*/ 2295899 w 4724400"/>
              <a:gd name="connsiteY250" fmla="*/ 3528057 h 6857999"/>
              <a:gd name="connsiteX251" fmla="*/ 2326306 w 4724400"/>
              <a:gd name="connsiteY251" fmla="*/ 3231157 h 6857999"/>
              <a:gd name="connsiteX252" fmla="*/ 2324274 w 4724400"/>
              <a:gd name="connsiteY252" fmla="*/ 3142788 h 6857999"/>
              <a:gd name="connsiteX253" fmla="*/ 2322880 w 4724400"/>
              <a:gd name="connsiteY253" fmla="*/ 3078533 h 6857999"/>
              <a:gd name="connsiteX254" fmla="*/ 912797 w 4724400"/>
              <a:gd name="connsiteY254" fmla="*/ 2896659 h 6857999"/>
              <a:gd name="connsiteX255" fmla="*/ 1167201 w 4724400"/>
              <a:gd name="connsiteY255" fmla="*/ 3304169 h 6857999"/>
              <a:gd name="connsiteX256" fmla="*/ 1503848 w 4724400"/>
              <a:gd name="connsiteY256" fmla="*/ 3675946 h 6857999"/>
              <a:gd name="connsiteX257" fmla="*/ 1353091 w 4724400"/>
              <a:gd name="connsiteY257" fmla="*/ 3486482 h 6857999"/>
              <a:gd name="connsiteX258" fmla="*/ 1340012 w 4724400"/>
              <a:gd name="connsiteY258" fmla="*/ 3467256 h 6857999"/>
              <a:gd name="connsiteX259" fmla="*/ 1089196 w 4724400"/>
              <a:gd name="connsiteY259" fmla="*/ 3116474 h 6857999"/>
              <a:gd name="connsiteX260" fmla="*/ 959418 w 4724400"/>
              <a:gd name="connsiteY260" fmla="*/ 2948853 h 6857999"/>
              <a:gd name="connsiteX261" fmla="*/ 912797 w 4724400"/>
              <a:gd name="connsiteY261" fmla="*/ 2896659 h 6857999"/>
              <a:gd name="connsiteX262" fmla="*/ 2363420 w 4724400"/>
              <a:gd name="connsiteY262" fmla="*/ 2871730 h 6857999"/>
              <a:gd name="connsiteX263" fmla="*/ 2360107 w 4724400"/>
              <a:gd name="connsiteY263" fmla="*/ 2915231 h 6857999"/>
              <a:gd name="connsiteX264" fmla="*/ 2353099 w 4724400"/>
              <a:gd name="connsiteY264" fmla="*/ 3051540 h 6857999"/>
              <a:gd name="connsiteX265" fmla="*/ 2354925 w 4724400"/>
              <a:gd name="connsiteY265" fmla="*/ 3140814 h 6857999"/>
              <a:gd name="connsiteX266" fmla="*/ 2357104 w 4724400"/>
              <a:gd name="connsiteY266" fmla="*/ 3230628 h 6857999"/>
              <a:gd name="connsiteX267" fmla="*/ 2326221 w 4724400"/>
              <a:gd name="connsiteY267" fmla="*/ 3531652 h 6857999"/>
              <a:gd name="connsiteX268" fmla="*/ 2299836 w 4724400"/>
              <a:gd name="connsiteY268" fmla="*/ 3750864 h 6857999"/>
              <a:gd name="connsiteX269" fmla="*/ 2346877 w 4724400"/>
              <a:gd name="connsiteY269" fmla="*/ 3662531 h 6857999"/>
              <a:gd name="connsiteX270" fmla="*/ 2363420 w 4724400"/>
              <a:gd name="connsiteY270" fmla="*/ 2871730 h 6857999"/>
              <a:gd name="connsiteX271" fmla="*/ 912921 w 4724400"/>
              <a:gd name="connsiteY271" fmla="*/ 2850596 h 6857999"/>
              <a:gd name="connsiteX272" fmla="*/ 983846 w 4724400"/>
              <a:gd name="connsiteY272" fmla="*/ 2928627 h 6857999"/>
              <a:gd name="connsiteX273" fmla="*/ 1114669 w 4724400"/>
              <a:gd name="connsiteY273" fmla="*/ 3097880 h 6857999"/>
              <a:gd name="connsiteX274" fmla="*/ 1366183 w 4724400"/>
              <a:gd name="connsiteY274" fmla="*/ 3449753 h 6857999"/>
              <a:gd name="connsiteX275" fmla="*/ 1379263 w 4724400"/>
              <a:gd name="connsiteY275" fmla="*/ 3468981 h 6857999"/>
              <a:gd name="connsiteX276" fmla="*/ 1492446 w 4724400"/>
              <a:gd name="connsiteY276" fmla="*/ 3620389 h 6857999"/>
              <a:gd name="connsiteX277" fmla="*/ 912921 w 4724400"/>
              <a:gd name="connsiteY277" fmla="*/ 2850596 h 6857999"/>
              <a:gd name="connsiteX278" fmla="*/ 2386551 w 4724400"/>
              <a:gd name="connsiteY278" fmla="*/ 2642862 h 6857999"/>
              <a:gd name="connsiteX279" fmla="*/ 2403741 w 4724400"/>
              <a:gd name="connsiteY279" fmla="*/ 2659697 h 6857999"/>
              <a:gd name="connsiteX280" fmla="*/ 2499078 w 4724400"/>
              <a:gd name="connsiteY280" fmla="*/ 3423399 h 6857999"/>
              <a:gd name="connsiteX281" fmla="*/ 2413232 w 4724400"/>
              <a:gd name="connsiteY281" fmla="*/ 3700562 h 6857999"/>
              <a:gd name="connsiteX282" fmla="*/ 2428424 w 4724400"/>
              <a:gd name="connsiteY282" fmla="*/ 4178295 h 6857999"/>
              <a:gd name="connsiteX283" fmla="*/ 2927779 w 4724400"/>
              <a:gd name="connsiteY283" fmla="*/ 4531843 h 6857999"/>
              <a:gd name="connsiteX284" fmla="*/ 2758380 w 4724400"/>
              <a:gd name="connsiteY284" fmla="*/ 3561061 h 6857999"/>
              <a:gd name="connsiteX285" fmla="*/ 2846610 w 4724400"/>
              <a:gd name="connsiteY285" fmla="*/ 3538353 h 6857999"/>
              <a:gd name="connsiteX286" fmla="*/ 3106063 w 4724400"/>
              <a:gd name="connsiteY286" fmla="*/ 4271430 h 6857999"/>
              <a:gd name="connsiteX287" fmla="*/ 3116136 w 4724400"/>
              <a:gd name="connsiteY287" fmla="*/ 4688819 h 6857999"/>
              <a:gd name="connsiteX288" fmla="*/ 3412872 w 4724400"/>
              <a:gd name="connsiteY288" fmla="*/ 4966558 h 6857999"/>
              <a:gd name="connsiteX289" fmla="*/ 3763612 w 4724400"/>
              <a:gd name="connsiteY289" fmla="*/ 3645474 h 6857999"/>
              <a:gd name="connsiteX290" fmla="*/ 3850165 w 4724400"/>
              <a:gd name="connsiteY290" fmla="*/ 3638405 h 6857999"/>
              <a:gd name="connsiteX291" fmla="*/ 3515311 w 4724400"/>
              <a:gd name="connsiteY291" fmla="*/ 5051260 h 6857999"/>
              <a:gd name="connsiteX292" fmla="*/ 3501147 w 4724400"/>
              <a:gd name="connsiteY292" fmla="*/ 5059552 h 6857999"/>
              <a:gd name="connsiteX293" fmla="*/ 3790420 w 4724400"/>
              <a:gd name="connsiteY293" fmla="*/ 5401078 h 6857999"/>
              <a:gd name="connsiteX294" fmla="*/ 4221141 w 4724400"/>
              <a:gd name="connsiteY294" fmla="*/ 6045312 h 6857999"/>
              <a:gd name="connsiteX295" fmla="*/ 4326825 w 4724400"/>
              <a:gd name="connsiteY295" fmla="*/ 5681109 h 6857999"/>
              <a:gd name="connsiteX296" fmla="*/ 4325127 w 4724400"/>
              <a:gd name="connsiteY296" fmla="*/ 5669934 h 6857999"/>
              <a:gd name="connsiteX297" fmla="*/ 4309144 w 4724400"/>
              <a:gd name="connsiteY297" fmla="*/ 5671723 h 6857999"/>
              <a:gd name="connsiteX298" fmla="*/ 3974946 w 4724400"/>
              <a:gd name="connsiteY298" fmla="*/ 4736592 h 6857999"/>
              <a:gd name="connsiteX299" fmla="*/ 4060171 w 4724400"/>
              <a:gd name="connsiteY299" fmla="*/ 4704317 h 6857999"/>
              <a:gd name="connsiteX300" fmla="*/ 4383942 w 4724400"/>
              <a:gd name="connsiteY300" fmla="*/ 5463703 h 6857999"/>
              <a:gd name="connsiteX301" fmla="*/ 4654905 w 4724400"/>
              <a:gd name="connsiteY301" fmla="*/ 5156948 h 6857999"/>
              <a:gd name="connsiteX302" fmla="*/ 4724400 w 4724400"/>
              <a:gd name="connsiteY302" fmla="*/ 5098975 h 6857999"/>
              <a:gd name="connsiteX303" fmla="*/ 4724400 w 4724400"/>
              <a:gd name="connsiteY303" fmla="*/ 5160063 h 6857999"/>
              <a:gd name="connsiteX304" fmla="*/ 4687505 w 4724400"/>
              <a:gd name="connsiteY304" fmla="*/ 5191181 h 6857999"/>
              <a:gd name="connsiteX305" fmla="*/ 4451303 w 4724400"/>
              <a:gd name="connsiteY305" fmla="*/ 5491132 h 6857999"/>
              <a:gd name="connsiteX306" fmla="*/ 4599954 w 4724400"/>
              <a:gd name="connsiteY306" fmla="*/ 5317498 h 6857999"/>
              <a:gd name="connsiteX307" fmla="*/ 4724400 w 4724400"/>
              <a:gd name="connsiteY307" fmla="*/ 5211392 h 6857999"/>
              <a:gd name="connsiteX308" fmla="*/ 4724400 w 4724400"/>
              <a:gd name="connsiteY308" fmla="*/ 5251559 h 6857999"/>
              <a:gd name="connsiteX309" fmla="*/ 4619898 w 4724400"/>
              <a:gd name="connsiteY309" fmla="*/ 5340764 h 6857999"/>
              <a:gd name="connsiteX310" fmla="*/ 4473735 w 4724400"/>
              <a:gd name="connsiteY310" fmla="*/ 5512809 h 6857999"/>
              <a:gd name="connsiteX311" fmla="*/ 4430539 w 4724400"/>
              <a:gd name="connsiteY311" fmla="*/ 5592553 h 6857999"/>
              <a:gd name="connsiteX312" fmla="*/ 4569759 w 4724400"/>
              <a:gd name="connsiteY312" fmla="*/ 5482816 h 6857999"/>
              <a:gd name="connsiteX313" fmla="*/ 4724400 w 4724400"/>
              <a:gd name="connsiteY313" fmla="*/ 5330891 h 6857999"/>
              <a:gd name="connsiteX314" fmla="*/ 4724400 w 4724400"/>
              <a:gd name="connsiteY314" fmla="*/ 5402912 h 6857999"/>
              <a:gd name="connsiteX315" fmla="*/ 4586888 w 4724400"/>
              <a:gd name="connsiteY315" fmla="*/ 5533939 h 6857999"/>
              <a:gd name="connsiteX316" fmla="*/ 4413377 w 4724400"/>
              <a:gd name="connsiteY316" fmla="*/ 5674040 h 6857999"/>
              <a:gd name="connsiteX317" fmla="*/ 4412066 w 4724400"/>
              <a:gd name="connsiteY317" fmla="*/ 5675644 h 6857999"/>
              <a:gd name="connsiteX318" fmla="*/ 4406074 w 4724400"/>
              <a:gd name="connsiteY318" fmla="*/ 5683306 h 6857999"/>
              <a:gd name="connsiteX319" fmla="*/ 4271008 w 4724400"/>
              <a:gd name="connsiteY319" fmla="*/ 6118417 h 6857999"/>
              <a:gd name="connsiteX320" fmla="*/ 4265220 w 4724400"/>
              <a:gd name="connsiteY320" fmla="*/ 6125184 h 6857999"/>
              <a:gd name="connsiteX321" fmla="*/ 4590463 w 4724400"/>
              <a:gd name="connsiteY321" fmla="*/ 6805045 h 6857999"/>
              <a:gd name="connsiteX322" fmla="*/ 4610122 w 4724400"/>
              <a:gd name="connsiteY322" fmla="*/ 6857999 h 6857999"/>
              <a:gd name="connsiteX323" fmla="*/ 4513231 w 4724400"/>
              <a:gd name="connsiteY323" fmla="*/ 6857999 h 6857999"/>
              <a:gd name="connsiteX324" fmla="*/ 4374770 w 4724400"/>
              <a:gd name="connsiteY324" fmla="*/ 6532596 h 6857999"/>
              <a:gd name="connsiteX325" fmla="*/ 4339518 w 4724400"/>
              <a:gd name="connsiteY325" fmla="*/ 6461642 h 6857999"/>
              <a:gd name="connsiteX326" fmla="*/ 3884810 w 4724400"/>
              <a:gd name="connsiteY326" fmla="*/ 5682534 h 6857999"/>
              <a:gd name="connsiteX327" fmla="*/ 3876498 w 4724400"/>
              <a:gd name="connsiteY327" fmla="*/ 5681717 h 6857999"/>
              <a:gd name="connsiteX328" fmla="*/ 3263209 w 4724400"/>
              <a:gd name="connsiteY328" fmla="*/ 5585749 h 6857999"/>
              <a:gd name="connsiteX329" fmla="*/ 3245450 w 4724400"/>
              <a:gd name="connsiteY329" fmla="*/ 5593271 h 6857999"/>
              <a:gd name="connsiteX330" fmla="*/ 1952592 w 4724400"/>
              <a:gd name="connsiteY330" fmla="*/ 5692050 h 6857999"/>
              <a:gd name="connsiteX331" fmla="*/ 1936466 w 4724400"/>
              <a:gd name="connsiteY331" fmla="*/ 5671708 h 6857999"/>
              <a:gd name="connsiteX332" fmla="*/ 3244709 w 4724400"/>
              <a:gd name="connsiteY332" fmla="*/ 5538562 h 6857999"/>
              <a:gd name="connsiteX333" fmla="*/ 3823886 w 4724400"/>
              <a:gd name="connsiteY333" fmla="*/ 5595804 h 6857999"/>
              <a:gd name="connsiteX334" fmla="*/ 3709024 w 4724400"/>
              <a:gd name="connsiteY334" fmla="*/ 5439340 h 6857999"/>
              <a:gd name="connsiteX335" fmla="*/ 3198362 w 4724400"/>
              <a:gd name="connsiteY335" fmla="*/ 4874588 h 6857999"/>
              <a:gd name="connsiteX336" fmla="*/ 3179417 w 4724400"/>
              <a:gd name="connsiteY336" fmla="*/ 4879047 h 6857999"/>
              <a:gd name="connsiteX337" fmla="*/ 2639496 w 4724400"/>
              <a:gd name="connsiteY337" fmla="*/ 4989072 h 6857999"/>
              <a:gd name="connsiteX338" fmla="*/ 1972353 w 4724400"/>
              <a:gd name="connsiteY338" fmla="*/ 4909921 h 6857999"/>
              <a:gd name="connsiteX339" fmla="*/ 2002679 w 4724400"/>
              <a:gd name="connsiteY339" fmla="*/ 4872131 h 6857999"/>
              <a:gd name="connsiteX340" fmla="*/ 3097424 w 4724400"/>
              <a:gd name="connsiteY340" fmla="*/ 4781269 h 6857999"/>
              <a:gd name="connsiteX341" fmla="*/ 2454890 w 4724400"/>
              <a:gd name="connsiteY341" fmla="*/ 4287833 h 6857999"/>
              <a:gd name="connsiteX342" fmla="*/ 2452881 w 4724400"/>
              <a:gd name="connsiteY342" fmla="*/ 4288346 h 6857999"/>
              <a:gd name="connsiteX343" fmla="*/ 2448527 w 4724400"/>
              <a:gd name="connsiteY343" fmla="*/ 4288836 h 6857999"/>
              <a:gd name="connsiteX344" fmla="*/ 2323525 w 4724400"/>
              <a:gd name="connsiteY344" fmla="*/ 4367248 h 6857999"/>
              <a:gd name="connsiteX345" fmla="*/ 2060764 w 4724400"/>
              <a:gd name="connsiteY345" fmla="*/ 4451767 h 6857999"/>
              <a:gd name="connsiteX346" fmla="*/ 1162250 w 4724400"/>
              <a:gd name="connsiteY346" fmla="*/ 4613329 h 6857999"/>
              <a:gd name="connsiteX347" fmla="*/ 1132639 w 4724400"/>
              <a:gd name="connsiteY347" fmla="*/ 4596243 h 6857999"/>
              <a:gd name="connsiteX348" fmla="*/ 2293970 w 4724400"/>
              <a:gd name="connsiteY348" fmla="*/ 4182283 h 6857999"/>
              <a:gd name="connsiteX349" fmla="*/ 1900637 w 4724400"/>
              <a:gd name="connsiteY349" fmla="*/ 3949470 h 6857999"/>
              <a:gd name="connsiteX350" fmla="*/ 1887014 w 4724400"/>
              <a:gd name="connsiteY350" fmla="*/ 3951288 h 6857999"/>
              <a:gd name="connsiteX351" fmla="*/ 896751 w 4724400"/>
              <a:gd name="connsiteY351" fmla="*/ 4159267 h 6857999"/>
              <a:gd name="connsiteX352" fmla="*/ 918967 w 4724400"/>
              <a:gd name="connsiteY352" fmla="*/ 4119760 h 6857999"/>
              <a:gd name="connsiteX353" fmla="*/ 1764113 w 4724400"/>
              <a:gd name="connsiteY353" fmla="*/ 3873539 h 6857999"/>
              <a:gd name="connsiteX354" fmla="*/ 1555701 w 4724400"/>
              <a:gd name="connsiteY354" fmla="*/ 3763109 h 6857999"/>
              <a:gd name="connsiteX355" fmla="*/ 1542956 w 4724400"/>
              <a:gd name="connsiteY355" fmla="*/ 3758998 h 6857999"/>
              <a:gd name="connsiteX356" fmla="*/ 1136724 w 4724400"/>
              <a:gd name="connsiteY356" fmla="*/ 3417171 h 6857999"/>
              <a:gd name="connsiteX357" fmla="*/ 750977 w 4724400"/>
              <a:gd name="connsiteY357" fmla="*/ 2770227 h 6857999"/>
              <a:gd name="connsiteX358" fmla="*/ 755174 w 4724400"/>
              <a:gd name="connsiteY358" fmla="*/ 2749954 h 6857999"/>
              <a:gd name="connsiteX359" fmla="*/ 830023 w 4724400"/>
              <a:gd name="connsiteY359" fmla="*/ 2731935 h 6857999"/>
              <a:gd name="connsiteX360" fmla="*/ 1623018 w 4724400"/>
              <a:gd name="connsiteY360" fmla="*/ 3716225 h 6857999"/>
              <a:gd name="connsiteX361" fmla="*/ 2294841 w 4724400"/>
              <a:gd name="connsiteY361" fmla="*/ 4093587 h 6857999"/>
              <a:gd name="connsiteX362" fmla="*/ 2250226 w 4724400"/>
              <a:gd name="connsiteY362" fmla="*/ 3916719 h 6857999"/>
              <a:gd name="connsiteX363" fmla="*/ 2245523 w 4724400"/>
              <a:gd name="connsiteY363" fmla="*/ 3916663 h 6857999"/>
              <a:gd name="connsiteX364" fmla="*/ 1707994 w 4724400"/>
              <a:gd name="connsiteY364" fmla="*/ 3326950 h 6857999"/>
              <a:gd name="connsiteX365" fmla="*/ 1786341 w 4724400"/>
              <a:gd name="connsiteY365" fmla="*/ 3287566 h 6857999"/>
              <a:gd name="connsiteX366" fmla="*/ 2158071 w 4724400"/>
              <a:gd name="connsiteY366" fmla="*/ 3639960 h 6857999"/>
              <a:gd name="connsiteX367" fmla="*/ 2189281 w 4724400"/>
              <a:gd name="connsiteY367" fmla="*/ 3333361 h 6857999"/>
              <a:gd name="connsiteX368" fmla="*/ 2314466 w 4724400"/>
              <a:gd name="connsiteY368" fmla="*/ 2680771 h 6857999"/>
              <a:gd name="connsiteX369" fmla="*/ 2386551 w 4724400"/>
              <a:gd name="connsiteY369" fmla="*/ 2642862 h 6857999"/>
              <a:gd name="connsiteX370" fmla="*/ 3646699 w 4724400"/>
              <a:gd name="connsiteY370" fmla="*/ 2390555 h 6857999"/>
              <a:gd name="connsiteX371" fmla="*/ 3645773 w 4724400"/>
              <a:gd name="connsiteY371" fmla="*/ 2392739 h 6857999"/>
              <a:gd name="connsiteX372" fmla="*/ 3649597 w 4724400"/>
              <a:gd name="connsiteY372" fmla="*/ 2394358 h 6857999"/>
              <a:gd name="connsiteX373" fmla="*/ 3646699 w 4724400"/>
              <a:gd name="connsiteY373" fmla="*/ 2390555 h 6857999"/>
              <a:gd name="connsiteX374" fmla="*/ 3038676 w 4724400"/>
              <a:gd name="connsiteY374" fmla="*/ 2118977 h 6857999"/>
              <a:gd name="connsiteX375" fmla="*/ 2963942 w 4724400"/>
              <a:gd name="connsiteY375" fmla="*/ 2525128 h 6857999"/>
              <a:gd name="connsiteX376" fmla="*/ 2923775 w 4724400"/>
              <a:gd name="connsiteY376" fmla="*/ 2667145 h 6857999"/>
              <a:gd name="connsiteX377" fmla="*/ 2887447 w 4724400"/>
              <a:gd name="connsiteY377" fmla="*/ 2832031 h 6857999"/>
              <a:gd name="connsiteX378" fmla="*/ 2868480 w 4724400"/>
              <a:gd name="connsiteY378" fmla="*/ 2927011 h 6857999"/>
              <a:gd name="connsiteX379" fmla="*/ 2921794 w 4724400"/>
              <a:gd name="connsiteY379" fmla="*/ 2782834 h 6857999"/>
              <a:gd name="connsiteX380" fmla="*/ 3038676 w 4724400"/>
              <a:gd name="connsiteY380" fmla="*/ 2118977 h 6857999"/>
              <a:gd name="connsiteX381" fmla="*/ 4070579 w 4724400"/>
              <a:gd name="connsiteY381" fmla="*/ 2090376 h 6857999"/>
              <a:gd name="connsiteX382" fmla="*/ 4109879 w 4724400"/>
              <a:gd name="connsiteY382" fmla="*/ 2228695 h 6857999"/>
              <a:gd name="connsiteX383" fmla="*/ 4119154 w 4724400"/>
              <a:gd name="connsiteY383" fmla="*/ 2266098 h 6857999"/>
              <a:gd name="connsiteX384" fmla="*/ 4141411 w 4724400"/>
              <a:gd name="connsiteY384" fmla="*/ 2353427 h 6857999"/>
              <a:gd name="connsiteX385" fmla="*/ 4293979 w 4724400"/>
              <a:gd name="connsiteY385" fmla="*/ 2703223 h 6857999"/>
              <a:gd name="connsiteX386" fmla="*/ 4410111 w 4724400"/>
              <a:gd name="connsiteY386" fmla="*/ 2947465 h 6857999"/>
              <a:gd name="connsiteX387" fmla="*/ 4070579 w 4724400"/>
              <a:gd name="connsiteY387" fmla="*/ 2090376 h 6857999"/>
              <a:gd name="connsiteX388" fmla="*/ 4020821 w 4724400"/>
              <a:gd name="connsiteY388" fmla="*/ 2034549 h 6857999"/>
              <a:gd name="connsiteX389" fmla="*/ 4372756 w 4724400"/>
              <a:gd name="connsiteY389" fmla="*/ 2932293 h 6857999"/>
              <a:gd name="connsiteX390" fmla="*/ 4268731 w 4724400"/>
              <a:gd name="connsiteY390" fmla="*/ 2715710 h 6857999"/>
              <a:gd name="connsiteX391" fmla="*/ 4113960 w 4724400"/>
              <a:gd name="connsiteY391" fmla="*/ 2360474 h 6857999"/>
              <a:gd name="connsiteX392" fmla="*/ 4090842 w 4724400"/>
              <a:gd name="connsiteY392" fmla="*/ 2272139 h 6857999"/>
              <a:gd name="connsiteX393" fmla="*/ 4081569 w 4724400"/>
              <a:gd name="connsiteY393" fmla="*/ 2234734 h 6857999"/>
              <a:gd name="connsiteX394" fmla="*/ 4020821 w 4724400"/>
              <a:gd name="connsiteY394" fmla="*/ 2034549 h 6857999"/>
              <a:gd name="connsiteX395" fmla="*/ 3001316 w 4724400"/>
              <a:gd name="connsiteY395" fmla="*/ 2032338 h 6857999"/>
              <a:gd name="connsiteX396" fmla="*/ 2953880 w 4724400"/>
              <a:gd name="connsiteY396" fmla="*/ 2185446 h 6857999"/>
              <a:gd name="connsiteX397" fmla="*/ 2883664 w 4724400"/>
              <a:gd name="connsiteY397" fmla="*/ 2591574 h 6857999"/>
              <a:gd name="connsiteX398" fmla="*/ 2826885 w 4724400"/>
              <a:gd name="connsiteY398" fmla="*/ 2991809 h 6857999"/>
              <a:gd name="connsiteX399" fmla="*/ 2860250 w 4724400"/>
              <a:gd name="connsiteY399" fmla="*/ 2826310 h 6857999"/>
              <a:gd name="connsiteX400" fmla="*/ 2896499 w 4724400"/>
              <a:gd name="connsiteY400" fmla="*/ 2660098 h 6857999"/>
              <a:gd name="connsiteX401" fmla="*/ 2937125 w 4724400"/>
              <a:gd name="connsiteY401" fmla="*/ 2516991 h 6857999"/>
              <a:gd name="connsiteX402" fmla="*/ 3010471 w 4724400"/>
              <a:gd name="connsiteY402" fmla="*/ 2114122 h 6857999"/>
              <a:gd name="connsiteX403" fmla="*/ 3001316 w 4724400"/>
              <a:gd name="connsiteY403" fmla="*/ 2032338 h 6857999"/>
              <a:gd name="connsiteX404" fmla="*/ 3105532 w 4724400"/>
              <a:gd name="connsiteY404" fmla="*/ 1991479 h 6857999"/>
              <a:gd name="connsiteX405" fmla="*/ 3599280 w 4724400"/>
              <a:gd name="connsiteY405" fmla="*/ 2371770 h 6857999"/>
              <a:gd name="connsiteX406" fmla="*/ 3105532 w 4724400"/>
              <a:gd name="connsiteY406" fmla="*/ 1991479 h 6857999"/>
              <a:gd name="connsiteX407" fmla="*/ 3111169 w 4724400"/>
              <a:gd name="connsiteY407" fmla="*/ 1962963 h 6857999"/>
              <a:gd name="connsiteX408" fmla="*/ 3606223 w 4724400"/>
              <a:gd name="connsiteY408" fmla="*/ 2338658 h 6857999"/>
              <a:gd name="connsiteX409" fmla="*/ 3111169 w 4724400"/>
              <a:gd name="connsiteY409" fmla="*/ 1962963 h 6857999"/>
              <a:gd name="connsiteX410" fmla="*/ 2050698 w 4724400"/>
              <a:gd name="connsiteY410" fmla="*/ 1338235 h 6857999"/>
              <a:gd name="connsiteX411" fmla="*/ 2370409 w 4724400"/>
              <a:gd name="connsiteY411" fmla="*/ 2272553 h 6857999"/>
              <a:gd name="connsiteX412" fmla="*/ 2338306 w 4724400"/>
              <a:gd name="connsiteY412" fmla="*/ 2159819 h 6857999"/>
              <a:gd name="connsiteX413" fmla="*/ 2334023 w 4724400"/>
              <a:gd name="connsiteY413" fmla="*/ 2142555 h 6857999"/>
              <a:gd name="connsiteX414" fmla="*/ 2161071 w 4724400"/>
              <a:gd name="connsiteY414" fmla="*/ 1617375 h 6857999"/>
              <a:gd name="connsiteX415" fmla="*/ 2130699 w 4724400"/>
              <a:gd name="connsiteY415" fmla="*/ 1544643 h 6857999"/>
              <a:gd name="connsiteX416" fmla="*/ 2050698 w 4724400"/>
              <a:gd name="connsiteY416" fmla="*/ 1338235 h 6857999"/>
              <a:gd name="connsiteX417" fmla="*/ 2060478 w 4724400"/>
              <a:gd name="connsiteY417" fmla="*/ 1278636 h 6857999"/>
              <a:gd name="connsiteX418" fmla="*/ 2156346 w 4724400"/>
              <a:gd name="connsiteY418" fmla="*/ 1534260 h 6857999"/>
              <a:gd name="connsiteX419" fmla="*/ 2187258 w 4724400"/>
              <a:gd name="connsiteY419" fmla="*/ 1607218 h 6857999"/>
              <a:gd name="connsiteX420" fmla="*/ 2358704 w 4724400"/>
              <a:gd name="connsiteY420" fmla="*/ 2125320 h 6857999"/>
              <a:gd name="connsiteX421" fmla="*/ 2233598 w 4724400"/>
              <a:gd name="connsiteY421" fmla="*/ 1646797 h 6857999"/>
              <a:gd name="connsiteX422" fmla="*/ 2060478 w 4724400"/>
              <a:gd name="connsiteY422" fmla="*/ 1278636 h 6857999"/>
              <a:gd name="connsiteX423" fmla="*/ 1974152 w 4724400"/>
              <a:gd name="connsiteY423" fmla="*/ 1245311 h 6857999"/>
              <a:gd name="connsiteX424" fmla="*/ 1811379 w 4724400"/>
              <a:gd name="connsiteY424" fmla="*/ 1406236 h 6857999"/>
              <a:gd name="connsiteX425" fmla="*/ 1767940 w 4724400"/>
              <a:gd name="connsiteY425" fmla="*/ 1546869 h 6857999"/>
              <a:gd name="connsiteX426" fmla="*/ 1796474 w 4724400"/>
              <a:gd name="connsiteY426" fmla="*/ 1557016 h 6857999"/>
              <a:gd name="connsiteX427" fmla="*/ 1974152 w 4724400"/>
              <a:gd name="connsiteY427" fmla="*/ 1245311 h 6857999"/>
              <a:gd name="connsiteX428" fmla="*/ 4681531 w 4724400"/>
              <a:gd name="connsiteY428" fmla="*/ 959050 h 6857999"/>
              <a:gd name="connsiteX429" fmla="*/ 4638064 w 4724400"/>
              <a:gd name="connsiteY429" fmla="*/ 1006960 h 6857999"/>
              <a:gd name="connsiteX430" fmla="*/ 4415502 w 4724400"/>
              <a:gd name="connsiteY430" fmla="*/ 1184424 h 6857999"/>
              <a:gd name="connsiteX431" fmla="*/ 4197574 w 4724400"/>
              <a:gd name="connsiteY431" fmla="*/ 1317493 h 6857999"/>
              <a:gd name="connsiteX432" fmla="*/ 4122737 w 4724400"/>
              <a:gd name="connsiteY432" fmla="*/ 1348256 h 6857999"/>
              <a:gd name="connsiteX433" fmla="*/ 4024988 w 4724400"/>
              <a:gd name="connsiteY433" fmla="*/ 1390573 h 6857999"/>
              <a:gd name="connsiteX434" fmla="*/ 4421265 w 4724400"/>
              <a:gd name="connsiteY434" fmla="*/ 1220988 h 6857999"/>
              <a:gd name="connsiteX435" fmla="*/ 4681531 w 4724400"/>
              <a:gd name="connsiteY435" fmla="*/ 959050 h 6857999"/>
              <a:gd name="connsiteX436" fmla="*/ 4722484 w 4724400"/>
              <a:gd name="connsiteY436" fmla="*/ 854709 h 6857999"/>
              <a:gd name="connsiteX437" fmla="*/ 4695347 w 4724400"/>
              <a:gd name="connsiteY437" fmla="*/ 879275 h 6857999"/>
              <a:gd name="connsiteX438" fmla="*/ 4253878 w 4724400"/>
              <a:gd name="connsiteY438" fmla="*/ 1216434 h 6857999"/>
              <a:gd name="connsiteX439" fmla="*/ 4213112 w 4724400"/>
              <a:gd name="connsiteY439" fmla="*/ 1239730 h 6857999"/>
              <a:gd name="connsiteX440" fmla="*/ 4037747 w 4724400"/>
              <a:gd name="connsiteY440" fmla="*/ 1352837 h 6857999"/>
              <a:gd name="connsiteX441" fmla="*/ 4113362 w 4724400"/>
              <a:gd name="connsiteY441" fmla="*/ 1321759 h 6857999"/>
              <a:gd name="connsiteX442" fmla="*/ 4186634 w 4724400"/>
              <a:gd name="connsiteY442" fmla="*/ 1291618 h 6857999"/>
              <a:gd name="connsiteX443" fmla="*/ 4399674 w 4724400"/>
              <a:gd name="connsiteY443" fmla="*/ 1160983 h 6857999"/>
              <a:gd name="connsiteX444" fmla="*/ 4618435 w 4724400"/>
              <a:gd name="connsiteY444" fmla="*/ 986418 h 6857999"/>
              <a:gd name="connsiteX445" fmla="*/ 4722484 w 4724400"/>
              <a:gd name="connsiteY445" fmla="*/ 854709 h 6857999"/>
              <a:gd name="connsiteX446" fmla="*/ 1456504 w 4724400"/>
              <a:gd name="connsiteY446" fmla="*/ 777000 h 6857999"/>
              <a:gd name="connsiteX447" fmla="*/ 1454399 w 4724400"/>
              <a:gd name="connsiteY447" fmla="*/ 794136 h 6857999"/>
              <a:gd name="connsiteX448" fmla="*/ 1448466 w 4724400"/>
              <a:gd name="connsiteY448" fmla="*/ 843129 h 6857999"/>
              <a:gd name="connsiteX449" fmla="*/ 1442252 w 4724400"/>
              <a:gd name="connsiteY449" fmla="*/ 1005313 h 6857999"/>
              <a:gd name="connsiteX450" fmla="*/ 1469382 w 4724400"/>
              <a:gd name="connsiteY450" fmla="*/ 1614896 h 6857999"/>
              <a:gd name="connsiteX451" fmla="*/ 1472106 w 4724400"/>
              <a:gd name="connsiteY451" fmla="*/ 1632791 h 6857999"/>
              <a:gd name="connsiteX452" fmla="*/ 1479091 w 4724400"/>
              <a:gd name="connsiteY452" fmla="*/ 1680170 h 6857999"/>
              <a:gd name="connsiteX453" fmla="*/ 1480043 w 4724400"/>
              <a:gd name="connsiteY453" fmla="*/ 1649028 h 6857999"/>
              <a:gd name="connsiteX454" fmla="*/ 1464087 w 4724400"/>
              <a:gd name="connsiteY454" fmla="*/ 871628 h 6857999"/>
              <a:gd name="connsiteX455" fmla="*/ 1462204 w 4724400"/>
              <a:gd name="connsiteY455" fmla="*/ 850229 h 6857999"/>
              <a:gd name="connsiteX456" fmla="*/ 1456504 w 4724400"/>
              <a:gd name="connsiteY456" fmla="*/ 777000 h 6857999"/>
              <a:gd name="connsiteX457" fmla="*/ 1483619 w 4724400"/>
              <a:gd name="connsiteY457" fmla="*/ 764662 h 6857999"/>
              <a:gd name="connsiteX458" fmla="*/ 1489670 w 4724400"/>
              <a:gd name="connsiteY458" fmla="*/ 847698 h 6857999"/>
              <a:gd name="connsiteX459" fmla="*/ 1491553 w 4724400"/>
              <a:gd name="connsiteY459" fmla="*/ 869097 h 6857999"/>
              <a:gd name="connsiteX460" fmla="*/ 1508481 w 4724400"/>
              <a:gd name="connsiteY460" fmla="*/ 1619865 h 6857999"/>
              <a:gd name="connsiteX461" fmla="*/ 1483619 w 4724400"/>
              <a:gd name="connsiteY461" fmla="*/ 764662 h 6857999"/>
              <a:gd name="connsiteX462" fmla="*/ 1430481 w 4724400"/>
              <a:gd name="connsiteY462" fmla="*/ 630137 h 6857999"/>
              <a:gd name="connsiteX463" fmla="*/ 1442495 w 4724400"/>
              <a:gd name="connsiteY463" fmla="*/ 1626691 h 6857999"/>
              <a:gd name="connsiteX464" fmla="*/ 1441222 w 4724400"/>
              <a:gd name="connsiteY464" fmla="*/ 1619067 h 6857999"/>
              <a:gd name="connsiteX465" fmla="*/ 1414069 w 4724400"/>
              <a:gd name="connsiteY465" fmla="*/ 1004967 h 6857999"/>
              <a:gd name="connsiteX466" fmla="*/ 1420665 w 4724400"/>
              <a:gd name="connsiteY466" fmla="*/ 840369 h 6857999"/>
              <a:gd name="connsiteX467" fmla="*/ 1426829 w 4724400"/>
              <a:gd name="connsiteY467" fmla="*/ 790831 h 6857999"/>
              <a:gd name="connsiteX468" fmla="*/ 1430481 w 4724400"/>
              <a:gd name="connsiteY468" fmla="*/ 630137 h 6857999"/>
              <a:gd name="connsiteX469" fmla="*/ 4023796 w 4724400"/>
              <a:gd name="connsiteY469" fmla="*/ 623931 h 6857999"/>
              <a:gd name="connsiteX470" fmla="*/ 3945729 w 4724400"/>
              <a:gd name="connsiteY470" fmla="*/ 662344 h 6857999"/>
              <a:gd name="connsiteX471" fmla="*/ 3498947 w 4724400"/>
              <a:gd name="connsiteY471" fmla="*/ 818916 h 6857999"/>
              <a:gd name="connsiteX472" fmla="*/ 3031283 w 4724400"/>
              <a:gd name="connsiteY472" fmla="*/ 1111507 h 6857999"/>
              <a:gd name="connsiteX473" fmla="*/ 3203692 w 4724400"/>
              <a:gd name="connsiteY473" fmla="*/ 1035777 h 6857999"/>
              <a:gd name="connsiteX474" fmla="*/ 3218294 w 4724400"/>
              <a:gd name="connsiteY474" fmla="*/ 1027151 h 6857999"/>
              <a:gd name="connsiteX475" fmla="*/ 3636737 w 4724400"/>
              <a:gd name="connsiteY475" fmla="*/ 817377 h 6857999"/>
              <a:gd name="connsiteX476" fmla="*/ 4023796 w 4724400"/>
              <a:gd name="connsiteY476" fmla="*/ 623931 h 6857999"/>
              <a:gd name="connsiteX477" fmla="*/ 3311704 w 4724400"/>
              <a:gd name="connsiteY477" fmla="*/ 584486 h 6857999"/>
              <a:gd name="connsiteX478" fmla="*/ 3190778 w 4724400"/>
              <a:gd name="connsiteY478" fmla="*/ 772788 h 6857999"/>
              <a:gd name="connsiteX479" fmla="*/ 3007981 w 4724400"/>
              <a:gd name="connsiteY479" fmla="*/ 1070739 h 6857999"/>
              <a:gd name="connsiteX480" fmla="*/ 3267578 w 4724400"/>
              <a:gd name="connsiteY480" fmla="*/ 693281 h 6857999"/>
              <a:gd name="connsiteX481" fmla="*/ 2664888 w 4724400"/>
              <a:gd name="connsiteY481" fmla="*/ 518596 h 6857999"/>
              <a:gd name="connsiteX482" fmla="*/ 2411865 w 4724400"/>
              <a:gd name="connsiteY482" fmla="*/ 567273 h 6857999"/>
              <a:gd name="connsiteX483" fmla="*/ 1896643 w 4724400"/>
              <a:gd name="connsiteY483" fmla="*/ 809468 h 6857999"/>
              <a:gd name="connsiteX484" fmla="*/ 1899055 w 4724400"/>
              <a:gd name="connsiteY484" fmla="*/ 809848 h 6857999"/>
              <a:gd name="connsiteX485" fmla="*/ 2446633 w 4724400"/>
              <a:gd name="connsiteY485" fmla="*/ 596159 h 6857999"/>
              <a:gd name="connsiteX486" fmla="*/ 2796924 w 4724400"/>
              <a:gd name="connsiteY486" fmla="*/ 501747 h 6857999"/>
              <a:gd name="connsiteX487" fmla="*/ 2455237 w 4724400"/>
              <a:gd name="connsiteY487" fmla="*/ 622979 h 6857999"/>
              <a:gd name="connsiteX488" fmla="*/ 1949308 w 4724400"/>
              <a:gd name="connsiteY488" fmla="*/ 818889 h 6857999"/>
              <a:gd name="connsiteX489" fmla="*/ 1950634 w 4724400"/>
              <a:gd name="connsiteY489" fmla="*/ 818810 h 6857999"/>
              <a:gd name="connsiteX490" fmla="*/ 2796924 w 4724400"/>
              <a:gd name="connsiteY490" fmla="*/ 501747 h 6857999"/>
              <a:gd name="connsiteX491" fmla="*/ 3335099 w 4724400"/>
              <a:gd name="connsiteY491" fmla="*/ 488163 h 6857999"/>
              <a:gd name="connsiteX492" fmla="*/ 3151139 w 4724400"/>
              <a:gd name="connsiteY492" fmla="*/ 734118 h 6857999"/>
              <a:gd name="connsiteX493" fmla="*/ 3136980 w 4724400"/>
              <a:gd name="connsiteY493" fmla="*/ 753877 h 6857999"/>
              <a:gd name="connsiteX494" fmla="*/ 3062043 w 4724400"/>
              <a:gd name="connsiteY494" fmla="*/ 867004 h 6857999"/>
              <a:gd name="connsiteX495" fmla="*/ 2994594 w 4724400"/>
              <a:gd name="connsiteY495" fmla="*/ 1035452 h 6857999"/>
              <a:gd name="connsiteX496" fmla="*/ 3167517 w 4724400"/>
              <a:gd name="connsiteY496" fmla="*/ 757788 h 6857999"/>
              <a:gd name="connsiteX497" fmla="*/ 3335099 w 4724400"/>
              <a:gd name="connsiteY497" fmla="*/ 488163 h 6857999"/>
              <a:gd name="connsiteX498" fmla="*/ 2891507 w 4724400"/>
              <a:gd name="connsiteY498" fmla="*/ 485136 h 6857999"/>
              <a:gd name="connsiteX499" fmla="*/ 2047508 w 4724400"/>
              <a:gd name="connsiteY499" fmla="*/ 825701 h 6857999"/>
              <a:gd name="connsiteX500" fmla="*/ 2891507 w 4724400"/>
              <a:gd name="connsiteY500" fmla="*/ 485136 h 6857999"/>
              <a:gd name="connsiteX501" fmla="*/ 4418489 w 4724400"/>
              <a:gd name="connsiteY501" fmla="*/ 483936 h 6857999"/>
              <a:gd name="connsiteX502" fmla="*/ 4155290 w 4724400"/>
              <a:gd name="connsiteY502" fmla="*/ 661575 h 6857999"/>
              <a:gd name="connsiteX503" fmla="*/ 3571040 w 4724400"/>
              <a:gd name="connsiteY503" fmla="*/ 996875 h 6857999"/>
              <a:gd name="connsiteX504" fmla="*/ 3093710 w 4724400"/>
              <a:gd name="connsiteY504" fmla="*/ 1145020 h 6857999"/>
              <a:gd name="connsiteX505" fmla="*/ 3207527 w 4724400"/>
              <a:gd name="connsiteY505" fmla="*/ 1163586 h 6857999"/>
              <a:gd name="connsiteX506" fmla="*/ 3652751 w 4724400"/>
              <a:gd name="connsiteY506" fmla="*/ 990907 h 6857999"/>
              <a:gd name="connsiteX507" fmla="*/ 4180906 w 4724400"/>
              <a:gd name="connsiteY507" fmla="*/ 680145 h 6857999"/>
              <a:gd name="connsiteX508" fmla="*/ 4418489 w 4724400"/>
              <a:gd name="connsiteY508" fmla="*/ 483936 h 6857999"/>
              <a:gd name="connsiteX509" fmla="*/ 3316944 w 4724400"/>
              <a:gd name="connsiteY509" fmla="*/ 465669 h 6857999"/>
              <a:gd name="connsiteX510" fmla="*/ 2958819 w 4724400"/>
              <a:gd name="connsiteY510" fmla="*/ 1062158 h 6857999"/>
              <a:gd name="connsiteX511" fmla="*/ 3004132 w 4724400"/>
              <a:gd name="connsiteY511" fmla="*/ 921679 h 6857999"/>
              <a:gd name="connsiteX512" fmla="*/ 3037224 w 4724400"/>
              <a:gd name="connsiteY512" fmla="*/ 852631 h 6857999"/>
              <a:gd name="connsiteX513" fmla="*/ 3114637 w 4724400"/>
              <a:gd name="connsiteY513" fmla="*/ 736692 h 6857999"/>
              <a:gd name="connsiteX514" fmla="*/ 3128801 w 4724400"/>
              <a:gd name="connsiteY514" fmla="*/ 716935 h 6857999"/>
              <a:gd name="connsiteX515" fmla="*/ 3316944 w 4724400"/>
              <a:gd name="connsiteY515" fmla="*/ 465669 h 6857999"/>
              <a:gd name="connsiteX516" fmla="*/ 4448894 w 4724400"/>
              <a:gd name="connsiteY516" fmla="*/ 422768 h 6857999"/>
              <a:gd name="connsiteX517" fmla="*/ 4235585 w 4724400"/>
              <a:gd name="connsiteY517" fmla="*/ 528178 h 6857999"/>
              <a:gd name="connsiteX518" fmla="*/ 4213155 w 4724400"/>
              <a:gd name="connsiteY518" fmla="*/ 543149 h 6857999"/>
              <a:gd name="connsiteX519" fmla="*/ 3649218 w 4724400"/>
              <a:gd name="connsiteY519" fmla="*/ 842623 h 6857999"/>
              <a:gd name="connsiteX520" fmla="*/ 3232564 w 4724400"/>
              <a:gd name="connsiteY520" fmla="*/ 1051220 h 6857999"/>
              <a:gd name="connsiteX521" fmla="*/ 3217970 w 4724400"/>
              <a:gd name="connsiteY521" fmla="*/ 1059849 h 6857999"/>
              <a:gd name="connsiteX522" fmla="*/ 3116688 w 4724400"/>
              <a:gd name="connsiteY522" fmla="*/ 1113543 h 6857999"/>
              <a:gd name="connsiteX523" fmla="*/ 3559098 w 4724400"/>
              <a:gd name="connsiteY523" fmla="*/ 971858 h 6857999"/>
              <a:gd name="connsiteX524" fmla="*/ 4140004 w 4724400"/>
              <a:gd name="connsiteY524" fmla="*/ 638368 h 6857999"/>
              <a:gd name="connsiteX525" fmla="*/ 4451852 w 4724400"/>
              <a:gd name="connsiteY525" fmla="*/ 423380 h 6857999"/>
              <a:gd name="connsiteX526" fmla="*/ 4448894 w 4724400"/>
              <a:gd name="connsiteY526" fmla="*/ 422768 h 6857999"/>
              <a:gd name="connsiteX527" fmla="*/ 680568 w 4724400"/>
              <a:gd name="connsiteY527" fmla="*/ 416949 h 6857999"/>
              <a:gd name="connsiteX528" fmla="*/ 394452 w 4724400"/>
              <a:gd name="connsiteY528" fmla="*/ 694330 h 6857999"/>
              <a:gd name="connsiteX529" fmla="*/ 340402 w 4724400"/>
              <a:gd name="connsiteY529" fmla="*/ 759654 h 6857999"/>
              <a:gd name="connsiteX530" fmla="*/ 827699 w 4724400"/>
              <a:gd name="connsiteY530" fmla="*/ 416143 h 6857999"/>
              <a:gd name="connsiteX531" fmla="*/ 841524 w 4724400"/>
              <a:gd name="connsiteY531" fmla="*/ 534021 h 6857999"/>
              <a:gd name="connsiteX532" fmla="*/ 825554 w 4724400"/>
              <a:gd name="connsiteY532" fmla="*/ 672115 h 6857999"/>
              <a:gd name="connsiteX533" fmla="*/ 811499 w 4724400"/>
              <a:gd name="connsiteY533" fmla="*/ 769176 h 6857999"/>
              <a:gd name="connsiteX534" fmla="*/ 841586 w 4724400"/>
              <a:gd name="connsiteY534" fmla="*/ 1060039 h 6857999"/>
              <a:gd name="connsiteX535" fmla="*/ 942912 w 4724400"/>
              <a:gd name="connsiteY535" fmla="*/ 1511108 h 6857999"/>
              <a:gd name="connsiteX536" fmla="*/ 884057 w 4724400"/>
              <a:gd name="connsiteY536" fmla="*/ 521768 h 6857999"/>
              <a:gd name="connsiteX537" fmla="*/ 827699 w 4724400"/>
              <a:gd name="connsiteY537" fmla="*/ 416143 h 6857999"/>
              <a:gd name="connsiteX538" fmla="*/ 798883 w 4724400"/>
              <a:gd name="connsiteY538" fmla="*/ 414244 h 6857999"/>
              <a:gd name="connsiteX539" fmla="*/ 875825 w 4724400"/>
              <a:gd name="connsiteY539" fmla="*/ 1357811 h 6857999"/>
              <a:gd name="connsiteX540" fmla="*/ 814514 w 4724400"/>
              <a:gd name="connsiteY540" fmla="*/ 1064671 h 6857999"/>
              <a:gd name="connsiteX541" fmla="*/ 783698 w 4724400"/>
              <a:gd name="connsiteY541" fmla="*/ 766414 h 6857999"/>
              <a:gd name="connsiteX542" fmla="*/ 798129 w 4724400"/>
              <a:gd name="connsiteY542" fmla="*/ 666939 h 6857999"/>
              <a:gd name="connsiteX543" fmla="*/ 813894 w 4724400"/>
              <a:gd name="connsiteY543" fmla="*/ 533909 h 6857999"/>
              <a:gd name="connsiteX544" fmla="*/ 798883 w 4724400"/>
              <a:gd name="connsiteY544" fmla="*/ 414244 h 6857999"/>
              <a:gd name="connsiteX545" fmla="*/ 673202 w 4724400"/>
              <a:gd name="connsiteY545" fmla="*/ 388720 h 6857999"/>
              <a:gd name="connsiteX546" fmla="*/ 392779 w 4724400"/>
              <a:gd name="connsiteY546" fmla="*/ 596411 h 6857999"/>
              <a:gd name="connsiteX547" fmla="*/ 270088 w 4724400"/>
              <a:gd name="connsiteY547" fmla="*/ 790400 h 6857999"/>
              <a:gd name="connsiteX548" fmla="*/ 259285 w 4724400"/>
              <a:gd name="connsiteY548" fmla="*/ 812869 h 6857999"/>
              <a:gd name="connsiteX549" fmla="*/ 372890 w 4724400"/>
              <a:gd name="connsiteY549" fmla="*/ 676832 h 6857999"/>
              <a:gd name="connsiteX550" fmla="*/ 673202 w 4724400"/>
              <a:gd name="connsiteY550" fmla="*/ 388720 h 6857999"/>
              <a:gd name="connsiteX551" fmla="*/ 1628210 w 4724400"/>
              <a:gd name="connsiteY551" fmla="*/ 0 h 6857999"/>
              <a:gd name="connsiteX552" fmla="*/ 1748399 w 4724400"/>
              <a:gd name="connsiteY552" fmla="*/ 0 h 6857999"/>
              <a:gd name="connsiteX553" fmla="*/ 1783391 w 4724400"/>
              <a:gd name="connsiteY553" fmla="*/ 17650 h 6857999"/>
              <a:gd name="connsiteX554" fmla="*/ 2084193 w 4724400"/>
              <a:gd name="connsiteY554" fmla="*/ 69947 h 6857999"/>
              <a:gd name="connsiteX555" fmla="*/ 2744101 w 4724400"/>
              <a:gd name="connsiteY555" fmla="*/ 15192 h 6857999"/>
              <a:gd name="connsiteX556" fmla="*/ 2197414 w 4724400"/>
              <a:gd name="connsiteY556" fmla="*/ 41266 h 6857999"/>
              <a:gd name="connsiteX557" fmla="*/ 1914967 w 4724400"/>
              <a:gd name="connsiteY557" fmla="*/ 18583 h 6857999"/>
              <a:gd name="connsiteX558" fmla="*/ 1815559 w 4724400"/>
              <a:gd name="connsiteY558" fmla="*/ 0 h 6857999"/>
              <a:gd name="connsiteX559" fmla="*/ 2001666 w 4724400"/>
              <a:gd name="connsiteY559" fmla="*/ 0 h 6857999"/>
              <a:gd name="connsiteX560" fmla="*/ 2036517 w 4724400"/>
              <a:gd name="connsiteY560" fmla="*/ 4274 h 6857999"/>
              <a:gd name="connsiteX561" fmla="*/ 2199623 w 4724400"/>
              <a:gd name="connsiteY561" fmla="*/ 13232 h 6857999"/>
              <a:gd name="connsiteX562" fmla="*/ 2420103 w 4724400"/>
              <a:gd name="connsiteY562" fmla="*/ 12601 h 6857999"/>
              <a:gd name="connsiteX563" fmla="*/ 2621330 w 4724400"/>
              <a:gd name="connsiteY563" fmla="*/ 0 h 6857999"/>
              <a:gd name="connsiteX564" fmla="*/ 3076571 w 4724400"/>
              <a:gd name="connsiteY564" fmla="*/ 0 h 6857999"/>
              <a:gd name="connsiteX565" fmla="*/ 2924796 w 4724400"/>
              <a:gd name="connsiteY565" fmla="*/ 36772 h 6857999"/>
              <a:gd name="connsiteX566" fmla="*/ 1946203 w 4724400"/>
              <a:gd name="connsiteY566" fmla="*/ 131277 h 6857999"/>
              <a:gd name="connsiteX567" fmla="*/ 1707026 w 4724400"/>
              <a:gd name="connsiteY567" fmla="*/ 44983 h 6857999"/>
              <a:gd name="connsiteX568" fmla="*/ 1007398 w 4724400"/>
              <a:gd name="connsiteY568" fmla="*/ 0 h 6857999"/>
              <a:gd name="connsiteX569" fmla="*/ 1105902 w 4724400"/>
              <a:gd name="connsiteY569" fmla="*/ 0 h 6857999"/>
              <a:gd name="connsiteX570" fmla="*/ 1191939 w 4724400"/>
              <a:gd name="connsiteY570" fmla="*/ 117664 h 6857999"/>
              <a:gd name="connsiteX571" fmla="*/ 1780907 w 4724400"/>
              <a:gd name="connsiteY571" fmla="*/ 743734 h 6857999"/>
              <a:gd name="connsiteX572" fmla="*/ 1841857 w 4724400"/>
              <a:gd name="connsiteY572" fmla="*/ 795932 h 6857999"/>
              <a:gd name="connsiteX573" fmla="*/ 2317896 w 4724400"/>
              <a:gd name="connsiteY573" fmla="*/ 530713 h 6857999"/>
              <a:gd name="connsiteX574" fmla="*/ 3015228 w 4724400"/>
              <a:gd name="connsiteY574" fmla="*/ 399738 h 6857999"/>
              <a:gd name="connsiteX575" fmla="*/ 3000782 w 4724400"/>
              <a:gd name="connsiteY575" fmla="*/ 461219 h 6857999"/>
              <a:gd name="connsiteX576" fmla="*/ 1963190 w 4724400"/>
              <a:gd name="connsiteY576" fmla="*/ 895589 h 6857999"/>
              <a:gd name="connsiteX577" fmla="*/ 2552180 w 4724400"/>
              <a:gd name="connsiteY577" fmla="*/ 1298815 h 6857999"/>
              <a:gd name="connsiteX578" fmla="*/ 2904618 w 4724400"/>
              <a:gd name="connsiteY578" fmla="*/ 1146081 h 6857999"/>
              <a:gd name="connsiteX579" fmla="*/ 3428829 w 4724400"/>
              <a:gd name="connsiteY579" fmla="*/ 310883 h 6857999"/>
              <a:gd name="connsiteX580" fmla="*/ 3452135 w 4724400"/>
              <a:gd name="connsiteY580" fmla="*/ 318176 h 6857999"/>
              <a:gd name="connsiteX581" fmla="*/ 3169464 w 4724400"/>
              <a:gd name="connsiteY581" fmla="*/ 935661 h 6857999"/>
              <a:gd name="connsiteX582" fmla="*/ 3049395 w 4724400"/>
              <a:gd name="connsiteY582" fmla="*/ 1070245 h 6857999"/>
              <a:gd name="connsiteX583" fmla="*/ 3401235 w 4724400"/>
              <a:gd name="connsiteY583" fmla="*/ 815534 h 6857999"/>
              <a:gd name="connsiteX584" fmla="*/ 4236947 w 4724400"/>
              <a:gd name="connsiteY584" fmla="*/ 465665 h 6857999"/>
              <a:gd name="connsiteX585" fmla="*/ 4565962 w 4724400"/>
              <a:gd name="connsiteY585" fmla="*/ 350012 h 6857999"/>
              <a:gd name="connsiteX586" fmla="*/ 4557937 w 4724400"/>
              <a:gd name="connsiteY586" fmla="*/ 382666 h 6857999"/>
              <a:gd name="connsiteX587" fmla="*/ 3621049 w 4724400"/>
              <a:gd name="connsiteY587" fmla="*/ 1056676 h 6857999"/>
              <a:gd name="connsiteX588" fmla="*/ 3094000 w 4724400"/>
              <a:gd name="connsiteY588" fmla="*/ 1229477 h 6857999"/>
              <a:gd name="connsiteX589" fmla="*/ 2813197 w 4724400"/>
              <a:gd name="connsiteY589" fmla="*/ 1263181 h 6857999"/>
              <a:gd name="connsiteX590" fmla="*/ 2615776 w 4724400"/>
              <a:gd name="connsiteY590" fmla="*/ 1334114 h 6857999"/>
              <a:gd name="connsiteX591" fmla="*/ 3364982 w 4724400"/>
              <a:gd name="connsiteY591" fmla="*/ 1687356 h 6857999"/>
              <a:gd name="connsiteX592" fmla="*/ 3371663 w 4724400"/>
              <a:gd name="connsiteY592" fmla="*/ 1683743 h 6857999"/>
              <a:gd name="connsiteX593" fmla="*/ 3883310 w 4724400"/>
              <a:gd name="connsiteY593" fmla="*/ 1443899 h 6857999"/>
              <a:gd name="connsiteX594" fmla="*/ 3892746 w 4724400"/>
              <a:gd name="connsiteY594" fmla="*/ 1429225 h 6857999"/>
              <a:gd name="connsiteX595" fmla="*/ 4699980 w 4724400"/>
              <a:gd name="connsiteY595" fmla="*/ 789523 h 6857999"/>
              <a:gd name="connsiteX596" fmla="*/ 4724400 w 4724400"/>
              <a:gd name="connsiteY596" fmla="*/ 769876 h 6857999"/>
              <a:gd name="connsiteX597" fmla="*/ 4724400 w 4724400"/>
              <a:gd name="connsiteY597" fmla="*/ 802845 h 6857999"/>
              <a:gd name="connsiteX598" fmla="*/ 4705958 w 4724400"/>
              <a:gd name="connsiteY598" fmla="*/ 821317 h 6857999"/>
              <a:gd name="connsiteX599" fmla="*/ 4649798 w 4724400"/>
              <a:gd name="connsiteY599" fmla="*/ 877374 h 6857999"/>
              <a:gd name="connsiteX600" fmla="*/ 4005326 w 4724400"/>
              <a:gd name="connsiteY600" fmla="*/ 1344259 h 6857999"/>
              <a:gd name="connsiteX601" fmla="*/ 4199378 w 4724400"/>
              <a:gd name="connsiteY601" fmla="*/ 1215889 h 6857999"/>
              <a:gd name="connsiteX602" fmla="*/ 4239600 w 4724400"/>
              <a:gd name="connsiteY602" fmla="*/ 1192361 h 6857999"/>
              <a:gd name="connsiteX603" fmla="*/ 4677037 w 4724400"/>
              <a:gd name="connsiteY603" fmla="*/ 858646 h 6857999"/>
              <a:gd name="connsiteX604" fmla="*/ 4724400 w 4724400"/>
              <a:gd name="connsiteY604" fmla="*/ 810414 h 6857999"/>
              <a:gd name="connsiteX605" fmla="*/ 4724400 w 4724400"/>
              <a:gd name="connsiteY605" fmla="*/ 916439 h 6857999"/>
              <a:gd name="connsiteX606" fmla="*/ 4683030 w 4724400"/>
              <a:gd name="connsiteY606" fmla="*/ 982925 h 6857999"/>
              <a:gd name="connsiteX607" fmla="*/ 3921884 w 4724400"/>
              <a:gd name="connsiteY607" fmla="*/ 1469889 h 6857999"/>
              <a:gd name="connsiteX608" fmla="*/ 3456136 w 4724400"/>
              <a:gd name="connsiteY608" fmla="*/ 1721439 h 6857999"/>
              <a:gd name="connsiteX609" fmla="*/ 3624313 w 4724400"/>
              <a:gd name="connsiteY609" fmla="*/ 1780406 h 6857999"/>
              <a:gd name="connsiteX610" fmla="*/ 4303638 w 4724400"/>
              <a:gd name="connsiteY610" fmla="*/ 1944400 h 6857999"/>
              <a:gd name="connsiteX611" fmla="*/ 4315566 w 4724400"/>
              <a:gd name="connsiteY611" fmla="*/ 1931422 h 6857999"/>
              <a:gd name="connsiteX612" fmla="*/ 4664388 w 4724400"/>
              <a:gd name="connsiteY612" fmla="*/ 1574357 h 6857999"/>
              <a:gd name="connsiteX613" fmla="*/ 4724400 w 4724400"/>
              <a:gd name="connsiteY613" fmla="*/ 1537429 h 6857999"/>
              <a:gd name="connsiteX614" fmla="*/ 4724400 w 4724400"/>
              <a:gd name="connsiteY614" fmla="*/ 1589108 h 6857999"/>
              <a:gd name="connsiteX615" fmla="*/ 4644505 w 4724400"/>
              <a:gd name="connsiteY615" fmla="*/ 1640352 h 6857999"/>
              <a:gd name="connsiteX616" fmla="*/ 4381603 w 4724400"/>
              <a:gd name="connsiteY616" fmla="*/ 1900149 h 6857999"/>
              <a:gd name="connsiteX617" fmla="*/ 4478726 w 4724400"/>
              <a:gd name="connsiteY617" fmla="*/ 1822808 h 6857999"/>
              <a:gd name="connsiteX618" fmla="*/ 4588263 w 4724400"/>
              <a:gd name="connsiteY618" fmla="*/ 1735914 h 6857999"/>
              <a:gd name="connsiteX619" fmla="*/ 4683216 w 4724400"/>
              <a:gd name="connsiteY619" fmla="*/ 1678902 h 6857999"/>
              <a:gd name="connsiteX620" fmla="*/ 4724400 w 4724400"/>
              <a:gd name="connsiteY620" fmla="*/ 1655121 h 6857999"/>
              <a:gd name="connsiteX621" fmla="*/ 4724400 w 4724400"/>
              <a:gd name="connsiteY621" fmla="*/ 1686869 h 6857999"/>
              <a:gd name="connsiteX622" fmla="*/ 4696172 w 4724400"/>
              <a:gd name="connsiteY622" fmla="*/ 1703058 h 6857999"/>
              <a:gd name="connsiteX623" fmla="*/ 4602997 w 4724400"/>
              <a:gd name="connsiteY623" fmla="*/ 1758893 h 6857999"/>
              <a:gd name="connsiteX624" fmla="*/ 4496021 w 4724400"/>
              <a:gd name="connsiteY624" fmla="*/ 1844299 h 6857999"/>
              <a:gd name="connsiteX625" fmla="*/ 4419004 w 4724400"/>
              <a:gd name="connsiteY625" fmla="*/ 1907617 h 6857999"/>
              <a:gd name="connsiteX626" fmla="*/ 4685975 w 4724400"/>
              <a:gd name="connsiteY626" fmla="*/ 1786372 h 6857999"/>
              <a:gd name="connsiteX627" fmla="*/ 4724400 w 4724400"/>
              <a:gd name="connsiteY627" fmla="*/ 1759693 h 6857999"/>
              <a:gd name="connsiteX628" fmla="*/ 4724400 w 4724400"/>
              <a:gd name="connsiteY628" fmla="*/ 1809459 h 6857999"/>
              <a:gd name="connsiteX629" fmla="*/ 4653762 w 4724400"/>
              <a:gd name="connsiteY629" fmla="*/ 1857561 h 6857999"/>
              <a:gd name="connsiteX630" fmla="*/ 4428349 w 4724400"/>
              <a:gd name="connsiteY630" fmla="*/ 1963079 h 6857999"/>
              <a:gd name="connsiteX631" fmla="*/ 4724400 w 4724400"/>
              <a:gd name="connsiteY631" fmla="*/ 1990579 h 6857999"/>
              <a:gd name="connsiteX632" fmla="*/ 4724400 w 4724400"/>
              <a:gd name="connsiteY632" fmla="*/ 2065582 h 6857999"/>
              <a:gd name="connsiteX633" fmla="*/ 4686318 w 4724400"/>
              <a:gd name="connsiteY633" fmla="*/ 2063926 h 6857999"/>
              <a:gd name="connsiteX634" fmla="*/ 4724400 w 4724400"/>
              <a:gd name="connsiteY634" fmla="*/ 2085104 h 6857999"/>
              <a:gd name="connsiteX635" fmla="*/ 4724400 w 4724400"/>
              <a:gd name="connsiteY635" fmla="*/ 2178471 h 6857999"/>
              <a:gd name="connsiteX636" fmla="*/ 4617755 w 4724400"/>
              <a:gd name="connsiteY636" fmla="*/ 2122457 h 6857999"/>
              <a:gd name="connsiteX637" fmla="*/ 4724400 w 4724400"/>
              <a:gd name="connsiteY637" fmla="*/ 2196158 h 6857999"/>
              <a:gd name="connsiteX638" fmla="*/ 4724400 w 4724400"/>
              <a:gd name="connsiteY638" fmla="*/ 2230374 h 6857999"/>
              <a:gd name="connsiteX639" fmla="*/ 4573637 w 4724400"/>
              <a:gd name="connsiteY639" fmla="*/ 2126309 h 6857999"/>
              <a:gd name="connsiteX640" fmla="*/ 4706850 w 4724400"/>
              <a:gd name="connsiteY640" fmla="*/ 2262541 h 6857999"/>
              <a:gd name="connsiteX641" fmla="*/ 4724400 w 4724400"/>
              <a:gd name="connsiteY641" fmla="*/ 2275857 h 6857999"/>
              <a:gd name="connsiteX642" fmla="*/ 4724400 w 4724400"/>
              <a:gd name="connsiteY642" fmla="*/ 2377131 h 6857999"/>
              <a:gd name="connsiteX643" fmla="*/ 4688201 w 4724400"/>
              <a:gd name="connsiteY643" fmla="*/ 2349925 h 6857999"/>
              <a:gd name="connsiteX644" fmla="*/ 4462564 w 4724400"/>
              <a:gd name="connsiteY644" fmla="*/ 2041945 h 6857999"/>
              <a:gd name="connsiteX645" fmla="*/ 4094167 w 4724400"/>
              <a:gd name="connsiteY645" fmla="*/ 1984479 h 6857999"/>
              <a:gd name="connsiteX646" fmla="*/ 4520397 w 4724400"/>
              <a:gd name="connsiteY646" fmla="*/ 3153822 h 6857999"/>
              <a:gd name="connsiteX647" fmla="*/ 4458958 w 4724400"/>
              <a:gd name="connsiteY647" fmla="*/ 3203134 h 6857999"/>
              <a:gd name="connsiteX648" fmla="*/ 3972830 w 4724400"/>
              <a:gd name="connsiteY648" fmla="*/ 1973028 h 6857999"/>
              <a:gd name="connsiteX649" fmla="*/ 3979154 w 4724400"/>
              <a:gd name="connsiteY649" fmla="*/ 1959605 h 6857999"/>
              <a:gd name="connsiteX650" fmla="*/ 3583051 w 4724400"/>
              <a:gd name="connsiteY650" fmla="*/ 1850495 h 6857999"/>
              <a:gd name="connsiteX651" fmla="*/ 2922360 w 4724400"/>
              <a:gd name="connsiteY651" fmla="*/ 1586232 h 6857999"/>
              <a:gd name="connsiteX652" fmla="*/ 3033099 w 4724400"/>
              <a:gd name="connsiteY652" fmla="*/ 1913175 h 6857999"/>
              <a:gd name="connsiteX653" fmla="*/ 3040214 w 4724400"/>
              <a:gd name="connsiteY653" fmla="*/ 1920694 h 6857999"/>
              <a:gd name="connsiteX654" fmla="*/ 3051308 w 4724400"/>
              <a:gd name="connsiteY654" fmla="*/ 1911226 h 6857999"/>
              <a:gd name="connsiteX655" fmla="*/ 3791335 w 4724400"/>
              <a:gd name="connsiteY655" fmla="*/ 2442781 h 6857999"/>
              <a:gd name="connsiteX656" fmla="*/ 3744063 w 4724400"/>
              <a:gd name="connsiteY656" fmla="*/ 2510325 h 6857999"/>
              <a:gd name="connsiteX657" fmla="*/ 3103695 w 4724400"/>
              <a:gd name="connsiteY657" fmla="*/ 2105302 h 6857999"/>
              <a:gd name="connsiteX658" fmla="*/ 2968137 w 4724400"/>
              <a:gd name="connsiteY658" fmla="*/ 2805672 h 6857999"/>
              <a:gd name="connsiteX659" fmla="*/ 2739231 w 4724400"/>
              <a:gd name="connsiteY659" fmla="*/ 3151701 h 6857999"/>
              <a:gd name="connsiteX660" fmla="*/ 2728882 w 4724400"/>
              <a:gd name="connsiteY660" fmla="*/ 3135084 h 6857999"/>
              <a:gd name="connsiteX661" fmla="*/ 2914282 w 4724400"/>
              <a:gd name="connsiteY661" fmla="*/ 2155807 h 6857999"/>
              <a:gd name="connsiteX662" fmla="*/ 2971660 w 4724400"/>
              <a:gd name="connsiteY662" fmla="*/ 1962486 h 6857999"/>
              <a:gd name="connsiteX663" fmla="*/ 2971809 w 4724400"/>
              <a:gd name="connsiteY663" fmla="*/ 1960615 h 6857999"/>
              <a:gd name="connsiteX664" fmla="*/ 2972315 w 4724400"/>
              <a:gd name="connsiteY664" fmla="*/ 1951821 h 6857999"/>
              <a:gd name="connsiteX665" fmla="*/ 2846641 w 4724400"/>
              <a:gd name="connsiteY665" fmla="*/ 1556749 h 6857999"/>
              <a:gd name="connsiteX666" fmla="*/ 2847461 w 4724400"/>
              <a:gd name="connsiteY666" fmla="*/ 1548729 h 6857999"/>
              <a:gd name="connsiteX667" fmla="*/ 2058558 w 4724400"/>
              <a:gd name="connsiteY667" fmla="*/ 1071804 h 6857999"/>
              <a:gd name="connsiteX668" fmla="*/ 2291089 w 4724400"/>
              <a:gd name="connsiteY668" fmla="*/ 1585512 h 6857999"/>
              <a:gd name="connsiteX669" fmla="*/ 2473792 w 4724400"/>
              <a:gd name="connsiteY669" fmla="*/ 2432858 h 6857999"/>
              <a:gd name="connsiteX670" fmla="*/ 2420124 w 4724400"/>
              <a:gd name="connsiteY670" fmla="*/ 2495762 h 6857999"/>
              <a:gd name="connsiteX671" fmla="*/ 2119846 w 4724400"/>
              <a:gd name="connsiteY671" fmla="*/ 1872898 h 6857999"/>
              <a:gd name="connsiteX672" fmla="*/ 1995210 w 4724400"/>
              <a:gd name="connsiteY672" fmla="*/ 1288346 h 6857999"/>
              <a:gd name="connsiteX673" fmla="*/ 1850975 w 4724400"/>
              <a:gd name="connsiteY673" fmla="*/ 1540820 h 6857999"/>
              <a:gd name="connsiteX674" fmla="*/ 1723490 w 4724400"/>
              <a:gd name="connsiteY674" fmla="*/ 1688355 h 6857999"/>
              <a:gd name="connsiteX675" fmla="*/ 1710157 w 4724400"/>
              <a:gd name="connsiteY675" fmla="*/ 1683354 h 6857999"/>
              <a:gd name="connsiteX676" fmla="*/ 1807265 w 4724400"/>
              <a:gd name="connsiteY676" fmla="*/ 1336896 h 6857999"/>
              <a:gd name="connsiteX677" fmla="*/ 2011049 w 4724400"/>
              <a:gd name="connsiteY677" fmla="*/ 1173376 h 6857999"/>
              <a:gd name="connsiteX678" fmla="*/ 2014681 w 4724400"/>
              <a:gd name="connsiteY678" fmla="*/ 1167830 h 6857999"/>
              <a:gd name="connsiteX679" fmla="*/ 1971037 w 4724400"/>
              <a:gd name="connsiteY679" fmla="*/ 1015438 h 6857999"/>
              <a:gd name="connsiteX680" fmla="*/ 1971858 w 4724400"/>
              <a:gd name="connsiteY680" fmla="*/ 1007420 h 6857999"/>
              <a:gd name="connsiteX681" fmla="*/ 1729505 w 4724400"/>
              <a:gd name="connsiteY681" fmla="*/ 808882 h 6857999"/>
              <a:gd name="connsiteX682" fmla="*/ 1506007 w 4724400"/>
              <a:gd name="connsiteY682" fmla="*/ 597733 h 6857999"/>
              <a:gd name="connsiteX683" fmla="*/ 1499912 w 4724400"/>
              <a:gd name="connsiteY683" fmla="*/ 1795211 h 6857999"/>
              <a:gd name="connsiteX684" fmla="*/ 1444926 w 4724400"/>
              <a:gd name="connsiteY684" fmla="*/ 1841464 h 6857999"/>
              <a:gd name="connsiteX685" fmla="*/ 1425791 w 4724400"/>
              <a:gd name="connsiteY685" fmla="*/ 572788 h 6857999"/>
              <a:gd name="connsiteX686" fmla="*/ 1435390 w 4724400"/>
              <a:gd name="connsiteY686" fmla="*/ 560750 h 6857999"/>
              <a:gd name="connsiteX687" fmla="*/ 1451502 w 4724400"/>
              <a:gd name="connsiteY687" fmla="*/ 542471 h 6857999"/>
              <a:gd name="connsiteX688" fmla="*/ 1194128 w 4724400"/>
              <a:gd name="connsiteY688" fmla="*/ 250903 h 6857999"/>
              <a:gd name="connsiteX689" fmla="*/ 890158 w 4724400"/>
              <a:gd name="connsiteY689" fmla="*/ 0 h 6857999"/>
              <a:gd name="connsiteX690" fmla="*/ 937892 w 4724400"/>
              <a:gd name="connsiteY690" fmla="*/ 0 h 6857999"/>
              <a:gd name="connsiteX691" fmla="*/ 924483 w 4724400"/>
              <a:gd name="connsiteY691" fmla="*/ 30495 h 6857999"/>
              <a:gd name="connsiteX692" fmla="*/ 872288 w 4724400"/>
              <a:gd name="connsiteY692" fmla="*/ 306259 h 6857999"/>
              <a:gd name="connsiteX693" fmla="*/ 1006247 w 4724400"/>
              <a:gd name="connsiteY693" fmla="*/ 727373 h 6857999"/>
              <a:gd name="connsiteX694" fmla="*/ 986481 w 4724400"/>
              <a:gd name="connsiteY694" fmla="*/ 1611960 h 6857999"/>
              <a:gd name="connsiteX695" fmla="*/ 928400 w 4724400"/>
              <a:gd name="connsiteY695" fmla="*/ 1663986 h 6857999"/>
              <a:gd name="connsiteX696" fmla="*/ 771281 w 4724400"/>
              <a:gd name="connsiteY696" fmla="*/ 368438 h 6857999"/>
              <a:gd name="connsiteX697" fmla="*/ 200540 w 4724400"/>
              <a:gd name="connsiteY697" fmla="*/ 942511 h 6857999"/>
              <a:gd name="connsiteX698" fmla="*/ 170253 w 4724400"/>
              <a:gd name="connsiteY698" fmla="*/ 942567 h 6857999"/>
              <a:gd name="connsiteX699" fmla="*/ 442049 w 4724400"/>
              <a:gd name="connsiteY699" fmla="*/ 489150 h 6857999"/>
              <a:gd name="connsiteX700" fmla="*/ 788582 w 4724400"/>
              <a:gd name="connsiteY700" fmla="*/ 301724 h 6857999"/>
              <a:gd name="connsiteX701" fmla="*/ 788312 w 4724400"/>
              <a:gd name="connsiteY701" fmla="*/ 276498 h 6857999"/>
              <a:gd name="connsiteX702" fmla="*/ 847625 w 4724400"/>
              <a:gd name="connsiteY702" fmla="*/ 89075 h 6857999"/>
              <a:gd name="connsiteX703" fmla="*/ 29788 w 4724400"/>
              <a:gd name="connsiteY703" fmla="*/ 0 h 6857999"/>
              <a:gd name="connsiteX704" fmla="*/ 93321 w 4724400"/>
              <a:gd name="connsiteY704" fmla="*/ 0 h 6857999"/>
              <a:gd name="connsiteX705" fmla="*/ 79142 w 4724400"/>
              <a:gd name="connsiteY705" fmla="*/ 68966 h 6857999"/>
              <a:gd name="connsiteX706" fmla="*/ 21253 w 4724400"/>
              <a:gd name="connsiteY706" fmla="*/ 535687 h 6857999"/>
              <a:gd name="connsiteX707" fmla="*/ 61909 w 4724400"/>
              <a:gd name="connsiteY707" fmla="*/ 380358 h 6857999"/>
              <a:gd name="connsiteX708" fmla="*/ 118339 w 4724400"/>
              <a:gd name="connsiteY708" fmla="*/ 184712 h 6857999"/>
              <a:gd name="connsiteX709" fmla="*/ 154192 w 4724400"/>
              <a:gd name="connsiteY709" fmla="*/ 87864 h 6857999"/>
              <a:gd name="connsiteX710" fmla="*/ 186604 w 4724400"/>
              <a:gd name="connsiteY710" fmla="*/ 0 h 6857999"/>
              <a:gd name="connsiteX711" fmla="*/ 216386 w 4724400"/>
              <a:gd name="connsiteY711" fmla="*/ 0 h 6857999"/>
              <a:gd name="connsiteX712" fmla="*/ 180314 w 4724400"/>
              <a:gd name="connsiteY712" fmla="*/ 97640 h 6857999"/>
              <a:gd name="connsiteX713" fmla="*/ 144924 w 4724400"/>
              <a:gd name="connsiteY713" fmla="*/ 193392 h 6857999"/>
              <a:gd name="connsiteX714" fmla="*/ 89413 w 4724400"/>
              <a:gd name="connsiteY714" fmla="*/ 386853 h 6857999"/>
              <a:gd name="connsiteX715" fmla="*/ 49686 w 4724400"/>
              <a:gd name="connsiteY715" fmla="*/ 539999 h 6857999"/>
              <a:gd name="connsiteX716" fmla="*/ 236604 w 4724400"/>
              <a:gd name="connsiteY716" fmla="*/ 152292 h 6857999"/>
              <a:gd name="connsiteX717" fmla="*/ 289375 w 4724400"/>
              <a:gd name="connsiteY717" fmla="*/ 0 h 6857999"/>
              <a:gd name="connsiteX718" fmla="*/ 369729 w 4724400"/>
              <a:gd name="connsiteY718" fmla="*/ 0 h 6857999"/>
              <a:gd name="connsiteX719" fmla="*/ 354160 w 4724400"/>
              <a:gd name="connsiteY719" fmla="*/ 65656 h 6857999"/>
              <a:gd name="connsiteX720" fmla="*/ 21325 w 4724400"/>
              <a:gd name="connsiteY720" fmla="*/ 763628 h 6857999"/>
              <a:gd name="connsiteX721" fmla="*/ 6426 w 4724400"/>
              <a:gd name="connsiteY721" fmla="*/ 785104 h 6857999"/>
              <a:gd name="connsiteX722" fmla="*/ 0 w 4724400"/>
              <a:gd name="connsiteY722" fmla="*/ 789215 h 6857999"/>
              <a:gd name="connsiteX723" fmla="*/ 0 w 4724400"/>
              <a:gd name="connsiteY723" fmla="*/ 163142 h 6857999"/>
              <a:gd name="connsiteX724" fmla="*/ 20220 w 4724400"/>
              <a:gd name="connsiteY724" fmla="*/ 3741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Lst>
            <a:rect l="l" t="t" r="r" b="b"/>
            <a:pathLst>
              <a:path w="4724400" h="6857999">
                <a:moveTo>
                  <a:pt x="0" y="6805948"/>
                </a:moveTo>
                <a:lnTo>
                  <a:pt x="15600" y="6813099"/>
                </a:lnTo>
                <a:cubicBezTo>
                  <a:pt x="48179" y="6826367"/>
                  <a:pt x="82589" y="6838841"/>
                  <a:pt x="117632" y="6850060"/>
                </a:cubicBezTo>
                <a:lnTo>
                  <a:pt x="146175" y="6857998"/>
                </a:lnTo>
                <a:lnTo>
                  <a:pt x="54597" y="6857998"/>
                </a:lnTo>
                <a:lnTo>
                  <a:pt x="0" y="6831490"/>
                </a:lnTo>
                <a:close/>
                <a:moveTo>
                  <a:pt x="0" y="6736157"/>
                </a:moveTo>
                <a:lnTo>
                  <a:pt x="114811" y="6784122"/>
                </a:lnTo>
                <a:lnTo>
                  <a:pt x="138159" y="6793465"/>
                </a:lnTo>
                <a:cubicBezTo>
                  <a:pt x="184756" y="6812785"/>
                  <a:pt x="226800" y="6829482"/>
                  <a:pt x="270310" y="6840638"/>
                </a:cubicBezTo>
                <a:lnTo>
                  <a:pt x="358932" y="6857999"/>
                </a:lnTo>
                <a:lnTo>
                  <a:pt x="228496" y="6857999"/>
                </a:lnTo>
                <a:lnTo>
                  <a:pt x="126481" y="6821149"/>
                </a:lnTo>
                <a:lnTo>
                  <a:pt x="103134" y="6811799"/>
                </a:lnTo>
                <a:lnTo>
                  <a:pt x="0" y="6767913"/>
                </a:lnTo>
                <a:close/>
                <a:moveTo>
                  <a:pt x="2460543" y="6515312"/>
                </a:moveTo>
                <a:lnTo>
                  <a:pt x="2286201" y="6525103"/>
                </a:lnTo>
                <a:cubicBezTo>
                  <a:pt x="2228694" y="6528458"/>
                  <a:pt x="2169369" y="6531530"/>
                  <a:pt x="2110427" y="6532104"/>
                </a:cubicBezTo>
                <a:cubicBezTo>
                  <a:pt x="2058946" y="6532538"/>
                  <a:pt x="2007242" y="6530381"/>
                  <a:pt x="1956742" y="6528403"/>
                </a:cubicBezTo>
                <a:cubicBezTo>
                  <a:pt x="1815643" y="6523421"/>
                  <a:pt x="1669606" y="6518329"/>
                  <a:pt x="1534307" y="6560369"/>
                </a:cubicBezTo>
                <a:cubicBezTo>
                  <a:pt x="1506964" y="6568983"/>
                  <a:pt x="1480544" y="6579668"/>
                  <a:pt x="1454538" y="6591702"/>
                </a:cubicBezTo>
                <a:cubicBezTo>
                  <a:pt x="1508795" y="6597451"/>
                  <a:pt x="1564033" y="6600803"/>
                  <a:pt x="1619950" y="6599765"/>
                </a:cubicBezTo>
                <a:cubicBezTo>
                  <a:pt x="1760796" y="6598297"/>
                  <a:pt x="1904212" y="6576077"/>
                  <a:pt x="2044875" y="6563693"/>
                </a:cubicBezTo>
                <a:cubicBezTo>
                  <a:pt x="2158459" y="6554204"/>
                  <a:pt x="2431086" y="6537707"/>
                  <a:pt x="2460543" y="6515312"/>
                </a:cubicBezTo>
                <a:close/>
                <a:moveTo>
                  <a:pt x="1883620" y="6459370"/>
                </a:moveTo>
                <a:cubicBezTo>
                  <a:pt x="1757800" y="6463303"/>
                  <a:pt x="1630678" y="6481291"/>
                  <a:pt x="1532156" y="6529929"/>
                </a:cubicBezTo>
                <a:cubicBezTo>
                  <a:pt x="1670483" y="6488352"/>
                  <a:pt x="1816519" y="6493450"/>
                  <a:pt x="1958230" y="6498517"/>
                </a:cubicBezTo>
                <a:cubicBezTo>
                  <a:pt x="2008720" y="6500495"/>
                  <a:pt x="2060523" y="6502029"/>
                  <a:pt x="2110707" y="6502035"/>
                </a:cubicBezTo>
                <a:cubicBezTo>
                  <a:pt x="2168940" y="6501999"/>
                  <a:pt x="2227759" y="6498204"/>
                  <a:pt x="2285171" y="6495471"/>
                </a:cubicBezTo>
                <a:lnTo>
                  <a:pt x="2385179" y="6489665"/>
                </a:lnTo>
                <a:cubicBezTo>
                  <a:pt x="2348158" y="6484629"/>
                  <a:pt x="2296424" y="6478620"/>
                  <a:pt x="2227262" y="6473140"/>
                </a:cubicBezTo>
                <a:cubicBezTo>
                  <a:pt x="2133953" y="6465560"/>
                  <a:pt x="2009438" y="6455438"/>
                  <a:pt x="1883620" y="6459370"/>
                </a:cubicBezTo>
                <a:close/>
                <a:moveTo>
                  <a:pt x="1611255" y="5884754"/>
                </a:moveTo>
                <a:cubicBezTo>
                  <a:pt x="1475034" y="6070158"/>
                  <a:pt x="1320332" y="6315508"/>
                  <a:pt x="1357588" y="6496752"/>
                </a:cubicBezTo>
                <a:cubicBezTo>
                  <a:pt x="1404118" y="6270055"/>
                  <a:pt x="1507631" y="6063621"/>
                  <a:pt x="1611255" y="5884754"/>
                </a:cubicBezTo>
                <a:close/>
                <a:moveTo>
                  <a:pt x="1646205" y="5883072"/>
                </a:moveTo>
                <a:cubicBezTo>
                  <a:pt x="1542170" y="6060592"/>
                  <a:pt x="1436044" y="6267900"/>
                  <a:pt x="1387600" y="6494950"/>
                </a:cubicBezTo>
                <a:cubicBezTo>
                  <a:pt x="1504199" y="6300136"/>
                  <a:pt x="1601945" y="6103069"/>
                  <a:pt x="1646205" y="5883072"/>
                </a:cubicBezTo>
                <a:close/>
                <a:moveTo>
                  <a:pt x="0" y="5845526"/>
                </a:moveTo>
                <a:lnTo>
                  <a:pt x="23370" y="5869422"/>
                </a:lnTo>
                <a:cubicBezTo>
                  <a:pt x="131924" y="5985784"/>
                  <a:pt x="231640" y="6107018"/>
                  <a:pt x="321428" y="6212316"/>
                </a:cubicBezTo>
                <a:cubicBezTo>
                  <a:pt x="452682" y="6366340"/>
                  <a:pt x="578409" y="6507973"/>
                  <a:pt x="626000" y="6710671"/>
                </a:cubicBezTo>
                <a:cubicBezTo>
                  <a:pt x="638757" y="6764837"/>
                  <a:pt x="647619" y="6810078"/>
                  <a:pt x="661825" y="6854298"/>
                </a:cubicBezTo>
                <a:lnTo>
                  <a:pt x="663298" y="6857998"/>
                </a:lnTo>
                <a:lnTo>
                  <a:pt x="431765" y="6857998"/>
                </a:lnTo>
                <a:lnTo>
                  <a:pt x="293576" y="6816656"/>
                </a:lnTo>
                <a:cubicBezTo>
                  <a:pt x="240014" y="6798833"/>
                  <a:pt x="187020" y="6779815"/>
                  <a:pt x="134480" y="6760867"/>
                </a:cubicBezTo>
                <a:lnTo>
                  <a:pt x="0" y="6714215"/>
                </a:lnTo>
                <a:lnTo>
                  <a:pt x="0" y="6683873"/>
                </a:lnTo>
                <a:lnTo>
                  <a:pt x="143737" y="6732821"/>
                </a:lnTo>
                <a:cubicBezTo>
                  <a:pt x="255889" y="6773078"/>
                  <a:pt x="371066" y="6813801"/>
                  <a:pt x="488162" y="6842006"/>
                </a:cubicBezTo>
                <a:cubicBezTo>
                  <a:pt x="358293" y="6763794"/>
                  <a:pt x="187560" y="6705586"/>
                  <a:pt x="44855" y="6674734"/>
                </a:cubicBezTo>
                <a:lnTo>
                  <a:pt x="0" y="6668575"/>
                </a:lnTo>
                <a:lnTo>
                  <a:pt x="0" y="6628217"/>
                </a:lnTo>
                <a:lnTo>
                  <a:pt x="144942" y="6657611"/>
                </a:lnTo>
                <a:cubicBezTo>
                  <a:pt x="201726" y="6672044"/>
                  <a:pt x="257694" y="6689595"/>
                  <a:pt x="312446" y="6711283"/>
                </a:cubicBezTo>
                <a:cubicBezTo>
                  <a:pt x="343371" y="6723712"/>
                  <a:pt x="523593" y="6837187"/>
                  <a:pt x="477357" y="6799347"/>
                </a:cubicBezTo>
                <a:cubicBezTo>
                  <a:pt x="362978" y="6704934"/>
                  <a:pt x="237571" y="6617800"/>
                  <a:pt x="134228" y="6503934"/>
                </a:cubicBezTo>
                <a:lnTo>
                  <a:pt x="0" y="6334256"/>
                </a:lnTo>
                <a:lnTo>
                  <a:pt x="0" y="6221686"/>
                </a:lnTo>
                <a:lnTo>
                  <a:pt x="113296" y="6402069"/>
                </a:lnTo>
                <a:cubicBezTo>
                  <a:pt x="227569" y="6561808"/>
                  <a:pt x="381603" y="6676399"/>
                  <a:pt x="523262" y="6807025"/>
                </a:cubicBezTo>
                <a:cubicBezTo>
                  <a:pt x="495103" y="6748256"/>
                  <a:pt x="449573" y="6697712"/>
                  <a:pt x="404364" y="6649139"/>
                </a:cubicBezTo>
                <a:lnTo>
                  <a:pt x="392074" y="6636358"/>
                </a:lnTo>
                <a:cubicBezTo>
                  <a:pt x="280930" y="6516822"/>
                  <a:pt x="177660" y="6386311"/>
                  <a:pt x="77450" y="6260110"/>
                </a:cubicBezTo>
                <a:lnTo>
                  <a:pt x="0" y="6163634"/>
                </a:lnTo>
                <a:lnTo>
                  <a:pt x="0" y="6117703"/>
                </a:lnTo>
                <a:lnTo>
                  <a:pt x="99669" y="6240461"/>
                </a:lnTo>
                <a:cubicBezTo>
                  <a:pt x="199276" y="6366562"/>
                  <a:pt x="302033" y="6496348"/>
                  <a:pt x="412670" y="6615176"/>
                </a:cubicBezTo>
                <a:lnTo>
                  <a:pt x="424960" y="6627949"/>
                </a:lnTo>
                <a:cubicBezTo>
                  <a:pt x="452087" y="6657095"/>
                  <a:pt x="479817" y="6686334"/>
                  <a:pt x="504043" y="6718236"/>
                </a:cubicBezTo>
                <a:cubicBezTo>
                  <a:pt x="434583" y="6569208"/>
                  <a:pt x="350187" y="6428779"/>
                  <a:pt x="251759" y="6299011"/>
                </a:cubicBezTo>
                <a:cubicBezTo>
                  <a:pt x="180915" y="6205508"/>
                  <a:pt x="102557" y="6117579"/>
                  <a:pt x="21191" y="6033111"/>
                </a:cubicBezTo>
                <a:lnTo>
                  <a:pt x="0" y="6012219"/>
                </a:lnTo>
                <a:lnTo>
                  <a:pt x="0" y="5971257"/>
                </a:lnTo>
                <a:lnTo>
                  <a:pt x="41571" y="6012292"/>
                </a:lnTo>
                <a:cubicBezTo>
                  <a:pt x="123333" y="6097220"/>
                  <a:pt x="202225" y="6185713"/>
                  <a:pt x="273883" y="6279980"/>
                </a:cubicBezTo>
                <a:cubicBezTo>
                  <a:pt x="380040" y="6419905"/>
                  <a:pt x="469472" y="6571994"/>
                  <a:pt x="541341" y="6733560"/>
                </a:cubicBezTo>
                <a:cubicBezTo>
                  <a:pt x="542355" y="6694639"/>
                  <a:pt x="542948" y="6654374"/>
                  <a:pt x="531634" y="6610993"/>
                </a:cubicBezTo>
                <a:cubicBezTo>
                  <a:pt x="490540" y="6454784"/>
                  <a:pt x="347902" y="6314397"/>
                  <a:pt x="247554" y="6197148"/>
                </a:cubicBezTo>
                <a:cubicBezTo>
                  <a:pt x="178265" y="6115731"/>
                  <a:pt x="107245" y="6035491"/>
                  <a:pt x="33651" y="5957901"/>
                </a:cubicBezTo>
                <a:lnTo>
                  <a:pt x="0" y="5925131"/>
                </a:lnTo>
                <a:close/>
                <a:moveTo>
                  <a:pt x="1656340" y="5825040"/>
                </a:moveTo>
                <a:cubicBezTo>
                  <a:pt x="1655542" y="5826205"/>
                  <a:pt x="1654747" y="5827360"/>
                  <a:pt x="1653246" y="5829053"/>
                </a:cubicBezTo>
                <a:lnTo>
                  <a:pt x="1655667" y="5829425"/>
                </a:lnTo>
                <a:close/>
                <a:moveTo>
                  <a:pt x="2630124" y="5591852"/>
                </a:moveTo>
                <a:cubicBezTo>
                  <a:pt x="2477082" y="5593954"/>
                  <a:pt x="2324114" y="5611746"/>
                  <a:pt x="2177648" y="5630119"/>
                </a:cubicBezTo>
                <a:cubicBezTo>
                  <a:pt x="2143127" y="5634568"/>
                  <a:pt x="2109856" y="5639754"/>
                  <a:pt x="2076258" y="5650510"/>
                </a:cubicBezTo>
                <a:cubicBezTo>
                  <a:pt x="2082463" y="5662642"/>
                  <a:pt x="2162157" y="5633895"/>
                  <a:pt x="2214048" y="5629828"/>
                </a:cubicBezTo>
                <a:cubicBezTo>
                  <a:pt x="2501741" y="5609845"/>
                  <a:pt x="2805089" y="5655720"/>
                  <a:pt x="3090246" y="5601337"/>
                </a:cubicBezTo>
                <a:cubicBezTo>
                  <a:pt x="3006333" y="5611321"/>
                  <a:pt x="2919037" y="5605065"/>
                  <a:pt x="2834104" y="5598847"/>
                </a:cubicBezTo>
                <a:cubicBezTo>
                  <a:pt x="2816936" y="5597562"/>
                  <a:pt x="2799771" y="5596280"/>
                  <a:pt x="2782953" y="5595539"/>
                </a:cubicBezTo>
                <a:cubicBezTo>
                  <a:pt x="2732159" y="5592194"/>
                  <a:pt x="2681137" y="5591152"/>
                  <a:pt x="2630124" y="5591852"/>
                </a:cubicBezTo>
                <a:close/>
                <a:moveTo>
                  <a:pt x="2751064" y="5525300"/>
                </a:moveTo>
                <a:cubicBezTo>
                  <a:pt x="2704155" y="5524070"/>
                  <a:pt x="2658863" y="5525064"/>
                  <a:pt x="2618554" y="5525937"/>
                </a:cubicBezTo>
                <a:cubicBezTo>
                  <a:pt x="2508038" y="5528402"/>
                  <a:pt x="2408741" y="5531370"/>
                  <a:pt x="2311014" y="5550189"/>
                </a:cubicBezTo>
                <a:cubicBezTo>
                  <a:pt x="2246417" y="5562376"/>
                  <a:pt x="2186894" y="5581286"/>
                  <a:pt x="2134103" y="5605852"/>
                </a:cubicBezTo>
                <a:cubicBezTo>
                  <a:pt x="2147385" y="5603489"/>
                  <a:pt x="2160456" y="5602024"/>
                  <a:pt x="2174084" y="5600203"/>
                </a:cubicBezTo>
                <a:cubicBezTo>
                  <a:pt x="2370475" y="5575001"/>
                  <a:pt x="2579125" y="5551921"/>
                  <a:pt x="2785199" y="5564971"/>
                </a:cubicBezTo>
                <a:lnTo>
                  <a:pt x="2836697" y="5568822"/>
                </a:lnTo>
                <a:cubicBezTo>
                  <a:pt x="2913331" y="5574228"/>
                  <a:pt x="2991761" y="5580014"/>
                  <a:pt x="3066345" y="5573703"/>
                </a:cubicBezTo>
                <a:cubicBezTo>
                  <a:pt x="3036778" y="5568851"/>
                  <a:pt x="3007621" y="5562210"/>
                  <a:pt x="2978461" y="5555562"/>
                </a:cubicBezTo>
                <a:cubicBezTo>
                  <a:pt x="2950203" y="5549116"/>
                  <a:pt x="2921945" y="5542665"/>
                  <a:pt x="2893277" y="5538004"/>
                </a:cubicBezTo>
                <a:cubicBezTo>
                  <a:pt x="2846501" y="5529982"/>
                  <a:pt x="2797974" y="5526529"/>
                  <a:pt x="2751064" y="5525300"/>
                </a:cubicBezTo>
                <a:close/>
                <a:moveTo>
                  <a:pt x="2636807" y="5458317"/>
                </a:moveTo>
                <a:cubicBezTo>
                  <a:pt x="2511188" y="5456650"/>
                  <a:pt x="2361021" y="5479881"/>
                  <a:pt x="2236775" y="5536349"/>
                </a:cubicBezTo>
                <a:cubicBezTo>
                  <a:pt x="2259387" y="5530319"/>
                  <a:pt x="2281995" y="5524291"/>
                  <a:pt x="2306204" y="5519543"/>
                </a:cubicBezTo>
                <a:cubicBezTo>
                  <a:pt x="2406280" y="5500749"/>
                  <a:pt x="2506685" y="5497081"/>
                  <a:pt x="2619005" y="5494992"/>
                </a:cubicBezTo>
                <a:cubicBezTo>
                  <a:pt x="2701072" y="5493085"/>
                  <a:pt x="2803428" y="5491236"/>
                  <a:pt x="2899676" y="5507848"/>
                </a:cubicBezTo>
                <a:cubicBezTo>
                  <a:pt x="2928691" y="5513052"/>
                  <a:pt x="2957502" y="5519151"/>
                  <a:pt x="2986662" y="5525798"/>
                </a:cubicBezTo>
                <a:cubicBezTo>
                  <a:pt x="3025723" y="5534530"/>
                  <a:pt x="3063542" y="5542536"/>
                  <a:pt x="3101623" y="5547311"/>
                </a:cubicBezTo>
                <a:cubicBezTo>
                  <a:pt x="2954636" y="5490328"/>
                  <a:pt x="2792455" y="5460700"/>
                  <a:pt x="2636807" y="5458317"/>
                </a:cubicBezTo>
                <a:close/>
                <a:moveTo>
                  <a:pt x="0" y="5142496"/>
                </a:moveTo>
                <a:lnTo>
                  <a:pt x="127996" y="5201004"/>
                </a:lnTo>
                <a:cubicBezTo>
                  <a:pt x="360812" y="5325151"/>
                  <a:pt x="547980" y="5518563"/>
                  <a:pt x="661087" y="5790959"/>
                </a:cubicBezTo>
                <a:cubicBezTo>
                  <a:pt x="808965" y="5905246"/>
                  <a:pt x="932653" y="6044012"/>
                  <a:pt x="1029402" y="6204913"/>
                </a:cubicBezTo>
                <a:cubicBezTo>
                  <a:pt x="1035975" y="6141856"/>
                  <a:pt x="1034897" y="6159666"/>
                  <a:pt x="1046692" y="6015372"/>
                </a:cubicBezTo>
                <a:cubicBezTo>
                  <a:pt x="1068452" y="5749157"/>
                  <a:pt x="1080160" y="5533819"/>
                  <a:pt x="1024238" y="5336275"/>
                </a:cubicBezTo>
                <a:cubicBezTo>
                  <a:pt x="1039478" y="5267180"/>
                  <a:pt x="1107861" y="5351481"/>
                  <a:pt x="1138131" y="5600804"/>
                </a:cubicBezTo>
                <a:cubicBezTo>
                  <a:pt x="1140750" y="5745349"/>
                  <a:pt x="1138236" y="5891029"/>
                  <a:pt x="1127280" y="6039262"/>
                </a:cubicBezTo>
                <a:cubicBezTo>
                  <a:pt x="1108357" y="6291971"/>
                  <a:pt x="1074713" y="6543716"/>
                  <a:pt x="1026642" y="6792600"/>
                </a:cubicBezTo>
                <a:cubicBezTo>
                  <a:pt x="1130130" y="6727745"/>
                  <a:pt x="1224262" y="6639036"/>
                  <a:pt x="1327075" y="6590735"/>
                </a:cubicBezTo>
                <a:cubicBezTo>
                  <a:pt x="1328762" y="6587786"/>
                  <a:pt x="1331155" y="6584312"/>
                  <a:pt x="1332848" y="6581371"/>
                </a:cubicBezTo>
                <a:cubicBezTo>
                  <a:pt x="1327684" y="6578656"/>
                  <a:pt x="1322621" y="6575317"/>
                  <a:pt x="1320586" y="6572441"/>
                </a:cubicBezTo>
                <a:cubicBezTo>
                  <a:pt x="1127046" y="6311498"/>
                  <a:pt x="1526112" y="5858248"/>
                  <a:pt x="1669632" y="5665639"/>
                </a:cubicBezTo>
                <a:cubicBezTo>
                  <a:pt x="1682895" y="5647816"/>
                  <a:pt x="1749910" y="5675384"/>
                  <a:pt x="1749165" y="5696416"/>
                </a:cubicBezTo>
                <a:cubicBezTo>
                  <a:pt x="1740476" y="5983368"/>
                  <a:pt x="1637864" y="6228377"/>
                  <a:pt x="1502249" y="6466405"/>
                </a:cubicBezTo>
                <a:cubicBezTo>
                  <a:pt x="1725190" y="6382070"/>
                  <a:pt x="2047033" y="6424367"/>
                  <a:pt x="2238637" y="6419148"/>
                </a:cubicBezTo>
                <a:cubicBezTo>
                  <a:pt x="2408385" y="6415062"/>
                  <a:pt x="2531389" y="6424957"/>
                  <a:pt x="2642775" y="6563116"/>
                </a:cubicBezTo>
                <a:cubicBezTo>
                  <a:pt x="2652137" y="6574800"/>
                  <a:pt x="2636747" y="6578204"/>
                  <a:pt x="2628681" y="6578254"/>
                </a:cubicBezTo>
                <a:cubicBezTo>
                  <a:pt x="2285142" y="6584519"/>
                  <a:pt x="1943610" y="6642343"/>
                  <a:pt x="1600072" y="6648608"/>
                </a:cubicBezTo>
                <a:cubicBezTo>
                  <a:pt x="1541036" y="6649807"/>
                  <a:pt x="1450884" y="6627657"/>
                  <a:pt x="1391841" y="6641028"/>
                </a:cubicBezTo>
                <a:cubicBezTo>
                  <a:pt x="1391239" y="6640935"/>
                  <a:pt x="1390538" y="6641468"/>
                  <a:pt x="1389928" y="6641375"/>
                </a:cubicBezTo>
                <a:cubicBezTo>
                  <a:pt x="1386712" y="6642158"/>
                  <a:pt x="1383592" y="6642319"/>
                  <a:pt x="1380979" y="6643204"/>
                </a:cubicBezTo>
                <a:cubicBezTo>
                  <a:pt x="1295418" y="6670925"/>
                  <a:pt x="1201880" y="6759768"/>
                  <a:pt x="1108685" y="6824788"/>
                </a:cubicBezTo>
                <a:lnTo>
                  <a:pt x="1051559" y="6857998"/>
                </a:lnTo>
                <a:lnTo>
                  <a:pt x="925940" y="6857998"/>
                </a:lnTo>
                <a:lnTo>
                  <a:pt x="949746" y="6745652"/>
                </a:lnTo>
                <a:cubicBezTo>
                  <a:pt x="977694" y="6600749"/>
                  <a:pt x="1000382" y="6454800"/>
                  <a:pt x="1017902" y="6308216"/>
                </a:cubicBezTo>
                <a:cubicBezTo>
                  <a:pt x="1015769" y="6305964"/>
                  <a:pt x="1013539" y="6304343"/>
                  <a:pt x="1012614" y="6302278"/>
                </a:cubicBezTo>
                <a:cubicBezTo>
                  <a:pt x="921548" y="6120471"/>
                  <a:pt x="798037" y="5964433"/>
                  <a:pt x="644615" y="5837768"/>
                </a:cubicBezTo>
                <a:cubicBezTo>
                  <a:pt x="639869" y="5836403"/>
                  <a:pt x="633910" y="5834843"/>
                  <a:pt x="627546" y="5831943"/>
                </a:cubicBezTo>
                <a:cubicBezTo>
                  <a:pt x="440473" y="5751050"/>
                  <a:pt x="281887" y="5620709"/>
                  <a:pt x="128963" y="5481226"/>
                </a:cubicBezTo>
                <a:lnTo>
                  <a:pt x="0" y="5361850"/>
                </a:lnTo>
                <a:lnTo>
                  <a:pt x="0" y="5297634"/>
                </a:lnTo>
                <a:lnTo>
                  <a:pt x="40861" y="5333413"/>
                </a:lnTo>
                <a:cubicBezTo>
                  <a:pt x="193141" y="5476012"/>
                  <a:pt x="339724" y="5631340"/>
                  <a:pt x="514278" y="5738345"/>
                </a:cubicBezTo>
                <a:cubicBezTo>
                  <a:pt x="449538" y="5691903"/>
                  <a:pt x="392547" y="5631267"/>
                  <a:pt x="337180" y="5572174"/>
                </a:cubicBezTo>
                <a:cubicBezTo>
                  <a:pt x="326006" y="5560210"/>
                  <a:pt x="314833" y="5548247"/>
                  <a:pt x="303564" y="5536908"/>
                </a:cubicBezTo>
                <a:cubicBezTo>
                  <a:pt x="236878" y="5466783"/>
                  <a:pt x="163817" y="5402889"/>
                  <a:pt x="88496" y="5343132"/>
                </a:cubicBezTo>
                <a:lnTo>
                  <a:pt x="0" y="5277736"/>
                </a:lnTo>
                <a:lnTo>
                  <a:pt x="0" y="5241225"/>
                </a:lnTo>
                <a:lnTo>
                  <a:pt x="106479" y="5319780"/>
                </a:lnTo>
                <a:cubicBezTo>
                  <a:pt x="182485" y="5380123"/>
                  <a:pt x="256358" y="5444782"/>
                  <a:pt x="324159" y="5515717"/>
                </a:cubicBezTo>
                <a:lnTo>
                  <a:pt x="357680" y="5551608"/>
                </a:lnTo>
                <a:cubicBezTo>
                  <a:pt x="407763" y="5604773"/>
                  <a:pt x="458863" y="5659374"/>
                  <a:pt x="514810" y="5702551"/>
                </a:cubicBezTo>
                <a:cubicBezTo>
                  <a:pt x="497209" y="5679989"/>
                  <a:pt x="481008" y="5656366"/>
                  <a:pt x="464808" y="5632736"/>
                </a:cubicBezTo>
                <a:cubicBezTo>
                  <a:pt x="449112" y="5609836"/>
                  <a:pt x="433420" y="5586930"/>
                  <a:pt x="416327" y="5565087"/>
                </a:cubicBezTo>
                <a:cubicBezTo>
                  <a:pt x="361064" y="5493188"/>
                  <a:pt x="289546" y="5430331"/>
                  <a:pt x="232232" y="5379904"/>
                </a:cubicBezTo>
                <a:cubicBezTo>
                  <a:pt x="153617" y="5310828"/>
                  <a:pt x="82516" y="5249322"/>
                  <a:pt x="2640" y="5200559"/>
                </a:cubicBezTo>
                <a:lnTo>
                  <a:pt x="0" y="5199146"/>
                </a:lnTo>
                <a:lnTo>
                  <a:pt x="0" y="5164774"/>
                </a:lnTo>
                <a:lnTo>
                  <a:pt x="18363" y="5174783"/>
                </a:lnTo>
                <a:cubicBezTo>
                  <a:pt x="99860" y="5225071"/>
                  <a:pt x="172172" y="5286770"/>
                  <a:pt x="251810" y="5357281"/>
                </a:cubicBezTo>
                <a:cubicBezTo>
                  <a:pt x="310235" y="5408518"/>
                  <a:pt x="382775" y="5472816"/>
                  <a:pt x="439563" y="5546863"/>
                </a:cubicBezTo>
                <a:cubicBezTo>
                  <a:pt x="456560" y="5569331"/>
                  <a:pt x="472857" y="5592330"/>
                  <a:pt x="489056" y="5615961"/>
                </a:cubicBezTo>
                <a:cubicBezTo>
                  <a:pt x="510864" y="5647485"/>
                  <a:pt x="532257" y="5677676"/>
                  <a:pt x="555845" y="5705642"/>
                </a:cubicBezTo>
                <a:cubicBezTo>
                  <a:pt x="488800" y="5569150"/>
                  <a:pt x="394131" y="5443166"/>
                  <a:pt x="287056" y="5341546"/>
                </a:cubicBezTo>
                <a:cubicBezTo>
                  <a:pt x="222125" y="5280178"/>
                  <a:pt x="138844" y="5220320"/>
                  <a:pt x="49874" y="5178238"/>
                </a:cubicBezTo>
                <a:lnTo>
                  <a:pt x="0" y="5158623"/>
                </a:lnTo>
                <a:close/>
                <a:moveTo>
                  <a:pt x="4076694" y="4944364"/>
                </a:moveTo>
                <a:cubicBezTo>
                  <a:pt x="4092586" y="5180994"/>
                  <a:pt x="4134286" y="5476223"/>
                  <a:pt x="4287610" y="5588157"/>
                </a:cubicBezTo>
                <a:cubicBezTo>
                  <a:pt x="4171130" y="5382912"/>
                  <a:pt x="4114497" y="5153179"/>
                  <a:pt x="4076694" y="4944364"/>
                </a:cubicBezTo>
                <a:close/>
                <a:moveTo>
                  <a:pt x="4103808" y="4918599"/>
                </a:moveTo>
                <a:cubicBezTo>
                  <a:pt x="4140363" y="5126676"/>
                  <a:pt x="4195478" y="5358905"/>
                  <a:pt x="4310650" y="5565760"/>
                </a:cubicBezTo>
                <a:cubicBezTo>
                  <a:pt x="4272496" y="5335710"/>
                  <a:pt x="4217566" y="5117152"/>
                  <a:pt x="4103808" y="4918599"/>
                </a:cubicBezTo>
                <a:close/>
                <a:moveTo>
                  <a:pt x="4072554" y="4867303"/>
                </a:moveTo>
                <a:cubicBezTo>
                  <a:pt x="4072702" y="4868748"/>
                  <a:pt x="4072843" y="4870186"/>
                  <a:pt x="4072780" y="4872526"/>
                </a:cubicBezTo>
                <a:lnTo>
                  <a:pt x="4074990" y="4871112"/>
                </a:lnTo>
                <a:close/>
                <a:moveTo>
                  <a:pt x="3100062" y="4866948"/>
                </a:moveTo>
                <a:cubicBezTo>
                  <a:pt x="3054598" y="4867672"/>
                  <a:pt x="3008663" y="4872522"/>
                  <a:pt x="2963625" y="4877568"/>
                </a:cubicBezTo>
                <a:cubicBezTo>
                  <a:pt x="2913679" y="4883457"/>
                  <a:pt x="2861381" y="4889314"/>
                  <a:pt x="2809956" y="4889247"/>
                </a:cubicBezTo>
                <a:cubicBezTo>
                  <a:pt x="2768849" y="4889475"/>
                  <a:pt x="2727662" y="4885932"/>
                  <a:pt x="2688275" y="4882769"/>
                </a:cubicBezTo>
                <a:cubicBezTo>
                  <a:pt x="2660443" y="4880639"/>
                  <a:pt x="2632820" y="4877611"/>
                  <a:pt x="2605133" y="4876924"/>
                </a:cubicBezTo>
                <a:cubicBezTo>
                  <a:pt x="2542005" y="4874377"/>
                  <a:pt x="2477453" y="4878112"/>
                  <a:pt x="2414900" y="4881330"/>
                </a:cubicBezTo>
                <a:cubicBezTo>
                  <a:pt x="2350347" y="4885065"/>
                  <a:pt x="2283431" y="4888772"/>
                  <a:pt x="2217605" y="4885650"/>
                </a:cubicBezTo>
                <a:lnTo>
                  <a:pt x="2199332" y="4885075"/>
                </a:lnTo>
                <a:cubicBezTo>
                  <a:pt x="2179813" y="4883768"/>
                  <a:pt x="2160089" y="4883349"/>
                  <a:pt x="2141062" y="4884027"/>
                </a:cubicBezTo>
                <a:cubicBezTo>
                  <a:pt x="2279340" y="4906717"/>
                  <a:pt x="2418587" y="4927258"/>
                  <a:pt x="2558630" y="4938088"/>
                </a:cubicBezTo>
                <a:cubicBezTo>
                  <a:pt x="2750317" y="4954217"/>
                  <a:pt x="2921561" y="4921336"/>
                  <a:pt x="3100062" y="4866948"/>
                </a:cubicBezTo>
                <a:close/>
                <a:moveTo>
                  <a:pt x="2753415" y="4783657"/>
                </a:moveTo>
                <a:cubicBezTo>
                  <a:pt x="2715812" y="4782731"/>
                  <a:pt x="2677745" y="4783278"/>
                  <a:pt x="2639521" y="4785091"/>
                </a:cubicBezTo>
                <a:cubicBezTo>
                  <a:pt x="2486624" y="4792347"/>
                  <a:pt x="2331226" y="4819883"/>
                  <a:pt x="2193068" y="4854595"/>
                </a:cubicBezTo>
                <a:cubicBezTo>
                  <a:pt x="2196324" y="4854814"/>
                  <a:pt x="2198676" y="4854838"/>
                  <a:pt x="2201931" y="4855057"/>
                </a:cubicBezTo>
                <a:lnTo>
                  <a:pt x="2219654" y="4855986"/>
                </a:lnTo>
                <a:cubicBezTo>
                  <a:pt x="2283679" y="4858722"/>
                  <a:pt x="2350037" y="4855370"/>
                  <a:pt x="2413690" y="4851445"/>
                </a:cubicBezTo>
                <a:cubicBezTo>
                  <a:pt x="2476795" y="4847874"/>
                  <a:pt x="2542257" y="4844334"/>
                  <a:pt x="2606832" y="4846715"/>
                </a:cubicBezTo>
                <a:cubicBezTo>
                  <a:pt x="2634866" y="4847944"/>
                  <a:pt x="2663590" y="4850269"/>
                  <a:pt x="2691769" y="4852935"/>
                </a:cubicBezTo>
                <a:cubicBezTo>
                  <a:pt x="2730608" y="4856456"/>
                  <a:pt x="2771445" y="4859459"/>
                  <a:pt x="2811106" y="4859393"/>
                </a:cubicBezTo>
                <a:cubicBezTo>
                  <a:pt x="2860724" y="4859079"/>
                  <a:pt x="2912124" y="4853023"/>
                  <a:pt x="2961520" y="4847493"/>
                </a:cubicBezTo>
                <a:cubicBezTo>
                  <a:pt x="2997835" y="4843425"/>
                  <a:pt x="3034156" y="4839354"/>
                  <a:pt x="3070965" y="4837270"/>
                </a:cubicBezTo>
                <a:cubicBezTo>
                  <a:pt x="2974850" y="4802463"/>
                  <a:pt x="2866224" y="4786435"/>
                  <a:pt x="2753415" y="4783657"/>
                </a:cubicBezTo>
                <a:close/>
                <a:moveTo>
                  <a:pt x="2389654" y="4275904"/>
                </a:moveTo>
                <a:cubicBezTo>
                  <a:pt x="2058380" y="4300770"/>
                  <a:pt x="1773879" y="4364703"/>
                  <a:pt x="1522266" y="4472742"/>
                </a:cubicBezTo>
                <a:lnTo>
                  <a:pt x="1464014" y="4498508"/>
                </a:lnTo>
                <a:cubicBezTo>
                  <a:pt x="1435059" y="4511659"/>
                  <a:pt x="1405759" y="4524268"/>
                  <a:pt x="1376111" y="4536334"/>
                </a:cubicBezTo>
                <a:cubicBezTo>
                  <a:pt x="1422294" y="4522124"/>
                  <a:pt x="1470274" y="4508296"/>
                  <a:pt x="1498493" y="4502509"/>
                </a:cubicBezTo>
                <a:cubicBezTo>
                  <a:pt x="1608595" y="4481142"/>
                  <a:pt x="1719912" y="4468967"/>
                  <a:pt x="1831627" y="4454994"/>
                </a:cubicBezTo>
                <a:cubicBezTo>
                  <a:pt x="2034733" y="4429326"/>
                  <a:pt x="2186680" y="4317586"/>
                  <a:pt x="2389654" y="4275904"/>
                </a:cubicBezTo>
                <a:close/>
                <a:moveTo>
                  <a:pt x="2147582" y="4220499"/>
                </a:moveTo>
                <a:cubicBezTo>
                  <a:pt x="1947585" y="4228027"/>
                  <a:pt x="1746826" y="4329700"/>
                  <a:pt x="1556088" y="4425819"/>
                </a:cubicBezTo>
                <a:cubicBezTo>
                  <a:pt x="1788857" y="4332127"/>
                  <a:pt x="2048945" y="4273854"/>
                  <a:pt x="2346927" y="4248048"/>
                </a:cubicBezTo>
                <a:cubicBezTo>
                  <a:pt x="2280831" y="4225943"/>
                  <a:pt x="2214248" y="4217991"/>
                  <a:pt x="2147582" y="4220499"/>
                </a:cubicBezTo>
                <a:close/>
                <a:moveTo>
                  <a:pt x="1790494" y="3958602"/>
                </a:moveTo>
                <a:cubicBezTo>
                  <a:pt x="1546078" y="4006086"/>
                  <a:pt x="1301131" y="4060051"/>
                  <a:pt x="1059112" y="4119804"/>
                </a:cubicBezTo>
                <a:cubicBezTo>
                  <a:pt x="1314148" y="4123003"/>
                  <a:pt x="1558894" y="4069940"/>
                  <a:pt x="1790494" y="3958602"/>
                </a:cubicBezTo>
                <a:close/>
                <a:moveTo>
                  <a:pt x="3757613" y="3936722"/>
                </a:moveTo>
                <a:cubicBezTo>
                  <a:pt x="3739428" y="4022695"/>
                  <a:pt x="3726993" y="4110355"/>
                  <a:pt x="3715314" y="4196771"/>
                </a:cubicBezTo>
                <a:cubicBezTo>
                  <a:pt x="3696476" y="4335276"/>
                  <a:pt x="3677516" y="4478465"/>
                  <a:pt x="3631611" y="4613594"/>
                </a:cubicBezTo>
                <a:cubicBezTo>
                  <a:pt x="3620645" y="4645134"/>
                  <a:pt x="3608778" y="4676477"/>
                  <a:pt x="3596909" y="4707830"/>
                </a:cubicBezTo>
                <a:lnTo>
                  <a:pt x="3581749" y="4747418"/>
                </a:lnTo>
                <a:cubicBezTo>
                  <a:pt x="3554523" y="4819250"/>
                  <a:pt x="3531238" y="4892390"/>
                  <a:pt x="3510660" y="4966094"/>
                </a:cubicBezTo>
                <a:cubicBezTo>
                  <a:pt x="3748857" y="4678857"/>
                  <a:pt x="3755323" y="4300706"/>
                  <a:pt x="3757613" y="3936722"/>
                </a:cubicBezTo>
                <a:close/>
                <a:moveTo>
                  <a:pt x="1701387" y="3919232"/>
                </a:moveTo>
                <a:cubicBezTo>
                  <a:pt x="1507766" y="3912045"/>
                  <a:pt x="1320741" y="3989836"/>
                  <a:pt x="1136310" y="4068895"/>
                </a:cubicBezTo>
                <a:cubicBezTo>
                  <a:pt x="1350954" y="4017452"/>
                  <a:pt x="1568376" y="3970366"/>
                  <a:pt x="1784782" y="3927759"/>
                </a:cubicBezTo>
                <a:cubicBezTo>
                  <a:pt x="1756841" y="3923020"/>
                  <a:pt x="1729046" y="3920259"/>
                  <a:pt x="1701387" y="3919232"/>
                </a:cubicBezTo>
                <a:close/>
                <a:moveTo>
                  <a:pt x="3733405" y="3900089"/>
                </a:moveTo>
                <a:cubicBezTo>
                  <a:pt x="3597105" y="4216426"/>
                  <a:pt x="3490805" y="4541932"/>
                  <a:pt x="3500832" y="4885010"/>
                </a:cubicBezTo>
                <a:cubicBezTo>
                  <a:pt x="3516996" y="4834817"/>
                  <a:pt x="3533505" y="4785171"/>
                  <a:pt x="3552367" y="4735553"/>
                </a:cubicBezTo>
                <a:lnTo>
                  <a:pt x="3567525" y="4695966"/>
                </a:lnTo>
                <a:cubicBezTo>
                  <a:pt x="3579742" y="4665154"/>
                  <a:pt x="3591404" y="4634706"/>
                  <a:pt x="3602372" y="4603168"/>
                </a:cubicBezTo>
                <a:cubicBezTo>
                  <a:pt x="3647108" y="4471083"/>
                  <a:pt x="3666211" y="4329343"/>
                  <a:pt x="3684639" y="4192628"/>
                </a:cubicBezTo>
                <a:cubicBezTo>
                  <a:pt x="3697672" y="4096160"/>
                  <a:pt x="3710761" y="3997344"/>
                  <a:pt x="3733405" y="3900089"/>
                </a:cubicBezTo>
                <a:close/>
                <a:moveTo>
                  <a:pt x="2800959" y="3871054"/>
                </a:moveTo>
                <a:cubicBezTo>
                  <a:pt x="2809421" y="4100939"/>
                  <a:pt x="2907977" y="4306148"/>
                  <a:pt x="3026569" y="4520780"/>
                </a:cubicBezTo>
                <a:cubicBezTo>
                  <a:pt x="2979577" y="4399850"/>
                  <a:pt x="2933143" y="4278562"/>
                  <a:pt x="2889061" y="4157302"/>
                </a:cubicBezTo>
                <a:cubicBezTo>
                  <a:pt x="2854271" y="4061517"/>
                  <a:pt x="2821632" y="3966669"/>
                  <a:pt x="2800959" y="3871054"/>
                </a:cubicBezTo>
                <a:close/>
                <a:moveTo>
                  <a:pt x="2809929" y="3701307"/>
                </a:moveTo>
                <a:cubicBezTo>
                  <a:pt x="2809867" y="3703640"/>
                  <a:pt x="2809253" y="3706334"/>
                  <a:pt x="2809197" y="3708672"/>
                </a:cubicBezTo>
                <a:cubicBezTo>
                  <a:pt x="2816609" y="3854149"/>
                  <a:pt x="2864235" y="3999199"/>
                  <a:pt x="2918306" y="4147031"/>
                </a:cubicBezTo>
                <a:cubicBezTo>
                  <a:pt x="2966436" y="4279493"/>
                  <a:pt x="3017273" y="4412529"/>
                  <a:pt x="3068858" y="4544310"/>
                </a:cubicBezTo>
                <a:cubicBezTo>
                  <a:pt x="3069715" y="4408107"/>
                  <a:pt x="3008952" y="4266858"/>
                  <a:pt x="2968879" y="4144570"/>
                </a:cubicBezTo>
                <a:cubicBezTo>
                  <a:pt x="2919376" y="3995354"/>
                  <a:pt x="2865655" y="3848072"/>
                  <a:pt x="2809929" y="3701307"/>
                </a:cubicBezTo>
                <a:close/>
                <a:moveTo>
                  <a:pt x="1867196" y="3456584"/>
                </a:moveTo>
                <a:cubicBezTo>
                  <a:pt x="1939275" y="3608228"/>
                  <a:pt x="2036188" y="3758542"/>
                  <a:pt x="2183970" y="3826505"/>
                </a:cubicBezTo>
                <a:cubicBezTo>
                  <a:pt x="2092208" y="3686686"/>
                  <a:pt x="1989300" y="3564734"/>
                  <a:pt x="1867196" y="3456584"/>
                </a:cubicBezTo>
                <a:close/>
                <a:moveTo>
                  <a:pt x="2322880" y="3078533"/>
                </a:moveTo>
                <a:cubicBezTo>
                  <a:pt x="2314902" y="3134217"/>
                  <a:pt x="2306026" y="3189710"/>
                  <a:pt x="2295695" y="3245370"/>
                </a:cubicBezTo>
                <a:cubicBezTo>
                  <a:pt x="2262659" y="3421320"/>
                  <a:pt x="2225570" y="3586065"/>
                  <a:pt x="2268858" y="3758413"/>
                </a:cubicBezTo>
                <a:cubicBezTo>
                  <a:pt x="2273785" y="3680922"/>
                  <a:pt x="2284872" y="3603320"/>
                  <a:pt x="2295899" y="3528057"/>
                </a:cubicBezTo>
                <a:cubicBezTo>
                  <a:pt x="2310584" y="3430521"/>
                  <a:pt x="2325878" y="3330298"/>
                  <a:pt x="2326306" y="3231157"/>
                </a:cubicBezTo>
                <a:cubicBezTo>
                  <a:pt x="2326349" y="3202011"/>
                  <a:pt x="2325135" y="3172131"/>
                  <a:pt x="2324274" y="3142788"/>
                </a:cubicBezTo>
                <a:cubicBezTo>
                  <a:pt x="2323575" y="3121009"/>
                  <a:pt x="2323232" y="3099770"/>
                  <a:pt x="2322880" y="3078533"/>
                </a:cubicBezTo>
                <a:close/>
                <a:moveTo>
                  <a:pt x="912797" y="2896659"/>
                </a:moveTo>
                <a:cubicBezTo>
                  <a:pt x="987675" y="3038078"/>
                  <a:pt x="1077553" y="3173735"/>
                  <a:pt x="1167201" y="3304169"/>
                </a:cubicBezTo>
                <a:cubicBezTo>
                  <a:pt x="1258595" y="3437326"/>
                  <a:pt x="1353896" y="3600936"/>
                  <a:pt x="1503848" y="3675946"/>
                </a:cubicBezTo>
                <a:cubicBezTo>
                  <a:pt x="1443175" y="3621244"/>
                  <a:pt x="1397337" y="3553231"/>
                  <a:pt x="1353091" y="3486482"/>
                </a:cubicBezTo>
                <a:cubicBezTo>
                  <a:pt x="1348731" y="3480073"/>
                  <a:pt x="1344372" y="3473665"/>
                  <a:pt x="1340012" y="3467256"/>
                </a:cubicBezTo>
                <a:cubicBezTo>
                  <a:pt x="1259674" y="3347730"/>
                  <a:pt x="1172762" y="3230102"/>
                  <a:pt x="1089196" y="3116474"/>
                </a:cubicBezTo>
                <a:cubicBezTo>
                  <a:pt x="1048102" y="3060746"/>
                  <a:pt x="1005067" y="3003195"/>
                  <a:pt x="959418" y="2948853"/>
                </a:cubicBezTo>
                <a:cubicBezTo>
                  <a:pt x="944128" y="2931040"/>
                  <a:pt x="928639" y="2914119"/>
                  <a:pt x="912797" y="2896659"/>
                </a:cubicBezTo>
                <a:close/>
                <a:moveTo>
                  <a:pt x="2363420" y="2871730"/>
                </a:moveTo>
                <a:lnTo>
                  <a:pt x="2360107" y="2915231"/>
                </a:lnTo>
                <a:cubicBezTo>
                  <a:pt x="2356940" y="2960178"/>
                  <a:pt x="2353568" y="3006017"/>
                  <a:pt x="2353099" y="3051540"/>
                </a:cubicBezTo>
                <a:cubicBezTo>
                  <a:pt x="2352858" y="3081589"/>
                  <a:pt x="2354064" y="3111470"/>
                  <a:pt x="2354925" y="3140814"/>
                </a:cubicBezTo>
                <a:cubicBezTo>
                  <a:pt x="2356138" y="3170696"/>
                  <a:pt x="2357347" y="3200579"/>
                  <a:pt x="2357104" y="3230628"/>
                </a:cubicBezTo>
                <a:cubicBezTo>
                  <a:pt x="2356269" y="3331557"/>
                  <a:pt x="2341112" y="3433224"/>
                  <a:pt x="2326221" y="3531652"/>
                </a:cubicBezTo>
                <a:cubicBezTo>
                  <a:pt x="2315466" y="3603683"/>
                  <a:pt x="2304846" y="3677150"/>
                  <a:pt x="2299836" y="3750864"/>
                </a:cubicBezTo>
                <a:cubicBezTo>
                  <a:pt x="2315186" y="3724954"/>
                  <a:pt x="2331840" y="3697443"/>
                  <a:pt x="2346877" y="3662531"/>
                </a:cubicBezTo>
                <a:cubicBezTo>
                  <a:pt x="2459154" y="3406015"/>
                  <a:pt x="2424454" y="3133900"/>
                  <a:pt x="2363420" y="2871730"/>
                </a:cubicBezTo>
                <a:close/>
                <a:moveTo>
                  <a:pt x="912921" y="2850596"/>
                </a:moveTo>
                <a:cubicBezTo>
                  <a:pt x="936881" y="2875897"/>
                  <a:pt x="961194" y="2901731"/>
                  <a:pt x="983846" y="2928627"/>
                </a:cubicBezTo>
                <a:cubicBezTo>
                  <a:pt x="1029846" y="2983517"/>
                  <a:pt x="1073228" y="3041610"/>
                  <a:pt x="1114669" y="3097880"/>
                </a:cubicBezTo>
                <a:cubicBezTo>
                  <a:pt x="1199144" y="3211700"/>
                  <a:pt x="1286398" y="3329876"/>
                  <a:pt x="1366183" y="3449753"/>
                </a:cubicBezTo>
                <a:cubicBezTo>
                  <a:pt x="1370543" y="3456162"/>
                  <a:pt x="1374903" y="3462572"/>
                  <a:pt x="1379263" y="3468981"/>
                </a:cubicBezTo>
                <a:cubicBezTo>
                  <a:pt x="1414114" y="3521040"/>
                  <a:pt x="1450010" y="3574725"/>
                  <a:pt x="1492446" y="3620389"/>
                </a:cubicBezTo>
                <a:cubicBezTo>
                  <a:pt x="1379640" y="3316219"/>
                  <a:pt x="1197433" y="3014288"/>
                  <a:pt x="912921" y="2850596"/>
                </a:cubicBezTo>
                <a:close/>
                <a:moveTo>
                  <a:pt x="2386551" y="2642862"/>
                </a:moveTo>
                <a:cubicBezTo>
                  <a:pt x="2394776" y="2644690"/>
                  <a:pt x="2401148" y="2649859"/>
                  <a:pt x="2403741" y="2659697"/>
                </a:cubicBezTo>
                <a:cubicBezTo>
                  <a:pt x="2468949" y="2907705"/>
                  <a:pt x="2536818" y="3164740"/>
                  <a:pt x="2499078" y="3423399"/>
                </a:cubicBezTo>
                <a:cubicBezTo>
                  <a:pt x="2484124" y="3524170"/>
                  <a:pt x="2447241" y="3605244"/>
                  <a:pt x="2413232" y="3700562"/>
                </a:cubicBezTo>
                <a:cubicBezTo>
                  <a:pt x="2350039" y="3880472"/>
                  <a:pt x="2357716" y="4002022"/>
                  <a:pt x="2428424" y="4178295"/>
                </a:cubicBezTo>
                <a:cubicBezTo>
                  <a:pt x="2600434" y="4289020"/>
                  <a:pt x="2768104" y="4406341"/>
                  <a:pt x="2927779" y="4531843"/>
                </a:cubicBezTo>
                <a:cubicBezTo>
                  <a:pt x="2760215" y="4223610"/>
                  <a:pt x="2637267" y="3926696"/>
                  <a:pt x="2758380" y="3561061"/>
                </a:cubicBezTo>
                <a:cubicBezTo>
                  <a:pt x="2765639" y="3539559"/>
                  <a:pt x="2835782" y="3509255"/>
                  <a:pt x="2846610" y="3538353"/>
                </a:cubicBezTo>
                <a:cubicBezTo>
                  <a:pt x="2941134" y="3779872"/>
                  <a:pt x="3029996" y="4023472"/>
                  <a:pt x="3106063" y="4271430"/>
                </a:cubicBezTo>
                <a:cubicBezTo>
                  <a:pt x="3150638" y="4415363"/>
                  <a:pt x="3185704" y="4549296"/>
                  <a:pt x="3116136" y="4688819"/>
                </a:cubicBezTo>
                <a:cubicBezTo>
                  <a:pt x="3218309" y="4776757"/>
                  <a:pt x="3317100" y="4869157"/>
                  <a:pt x="3412872" y="4966558"/>
                </a:cubicBezTo>
                <a:cubicBezTo>
                  <a:pt x="3381456" y="4499967"/>
                  <a:pt x="3566630" y="4066538"/>
                  <a:pt x="3763612" y="3645474"/>
                </a:cubicBezTo>
                <a:cubicBezTo>
                  <a:pt x="3774538" y="3622394"/>
                  <a:pt x="3852109" y="3598841"/>
                  <a:pt x="3850165" y="3638405"/>
                </a:cubicBezTo>
                <a:cubicBezTo>
                  <a:pt x="3828358" y="4125233"/>
                  <a:pt x="3904636" y="4676562"/>
                  <a:pt x="3515311" y="5051260"/>
                </a:cubicBezTo>
                <a:cubicBezTo>
                  <a:pt x="3511789" y="5054277"/>
                  <a:pt x="3506819" y="5057456"/>
                  <a:pt x="3501147" y="5059552"/>
                </a:cubicBezTo>
                <a:cubicBezTo>
                  <a:pt x="3601520" y="5167803"/>
                  <a:pt x="3698516" y="5280511"/>
                  <a:pt x="3790420" y="5401078"/>
                </a:cubicBezTo>
                <a:cubicBezTo>
                  <a:pt x="3946901" y="5606795"/>
                  <a:pt x="4090825" y="5822089"/>
                  <a:pt x="4221141" y="6045312"/>
                </a:cubicBezTo>
                <a:cubicBezTo>
                  <a:pt x="4260726" y="5923422"/>
                  <a:pt x="4276533" y="5789920"/>
                  <a:pt x="4326825" y="5681109"/>
                </a:cubicBezTo>
                <a:cubicBezTo>
                  <a:pt x="4326185" y="5677682"/>
                  <a:pt x="4325759" y="5673360"/>
                  <a:pt x="4325127" y="5669934"/>
                </a:cubicBezTo>
                <a:cubicBezTo>
                  <a:pt x="4319106" y="5671483"/>
                  <a:pt x="4312744" y="5672486"/>
                  <a:pt x="4309144" y="5671723"/>
                </a:cubicBezTo>
                <a:cubicBezTo>
                  <a:pt x="3975286" y="5608574"/>
                  <a:pt x="3989836" y="4983823"/>
                  <a:pt x="3974946" y="4736592"/>
                </a:cubicBezTo>
                <a:cubicBezTo>
                  <a:pt x="3973555" y="4713728"/>
                  <a:pt x="4046476" y="4687776"/>
                  <a:pt x="4060171" y="4704317"/>
                </a:cubicBezTo>
                <a:cubicBezTo>
                  <a:pt x="4248204" y="4928943"/>
                  <a:pt x="4331788" y="5187422"/>
                  <a:pt x="4383942" y="5463703"/>
                </a:cubicBezTo>
                <a:cubicBezTo>
                  <a:pt x="4445404" y="5353500"/>
                  <a:pt x="4548377" y="5250086"/>
                  <a:pt x="4654905" y="5156948"/>
                </a:cubicBezTo>
                <a:lnTo>
                  <a:pt x="4724400" y="5098975"/>
                </a:lnTo>
                <a:lnTo>
                  <a:pt x="4724400" y="5160063"/>
                </a:lnTo>
                <a:lnTo>
                  <a:pt x="4687505" y="5191181"/>
                </a:lnTo>
                <a:cubicBezTo>
                  <a:pt x="4588452" y="5282318"/>
                  <a:pt x="4497898" y="5385071"/>
                  <a:pt x="4451303" y="5491132"/>
                </a:cubicBezTo>
                <a:cubicBezTo>
                  <a:pt x="4493091" y="5426848"/>
                  <a:pt x="4544370" y="5370101"/>
                  <a:pt x="4599954" y="5317498"/>
                </a:cubicBezTo>
                <a:lnTo>
                  <a:pt x="4724400" y="5211392"/>
                </a:lnTo>
                <a:lnTo>
                  <a:pt x="4724400" y="5251559"/>
                </a:lnTo>
                <a:lnTo>
                  <a:pt x="4619898" y="5340764"/>
                </a:lnTo>
                <a:cubicBezTo>
                  <a:pt x="4564729" y="5393102"/>
                  <a:pt x="4514142" y="5449408"/>
                  <a:pt x="4473735" y="5512809"/>
                </a:cubicBezTo>
                <a:cubicBezTo>
                  <a:pt x="4457482" y="5538523"/>
                  <a:pt x="4443385" y="5565169"/>
                  <a:pt x="4430539" y="5592553"/>
                </a:cubicBezTo>
                <a:cubicBezTo>
                  <a:pt x="4478314" y="5558922"/>
                  <a:pt x="4525254" y="5522778"/>
                  <a:pt x="4569759" y="5482816"/>
                </a:cubicBezTo>
                <a:lnTo>
                  <a:pt x="4724400" y="5330891"/>
                </a:lnTo>
                <a:lnTo>
                  <a:pt x="4724400" y="5402912"/>
                </a:lnTo>
                <a:lnTo>
                  <a:pt x="4586888" y="5533939"/>
                </a:lnTo>
                <a:cubicBezTo>
                  <a:pt x="4539970" y="5576210"/>
                  <a:pt x="4452025" y="5622495"/>
                  <a:pt x="4413377" y="5674040"/>
                </a:cubicBezTo>
                <a:cubicBezTo>
                  <a:pt x="4412828" y="5674391"/>
                  <a:pt x="4412623" y="5675288"/>
                  <a:pt x="4412066" y="5675644"/>
                </a:cubicBezTo>
                <a:cubicBezTo>
                  <a:pt x="4409999" y="5678494"/>
                  <a:pt x="4407586" y="5680803"/>
                  <a:pt x="4406074" y="5683306"/>
                </a:cubicBezTo>
                <a:cubicBezTo>
                  <a:pt x="4338963" y="5791374"/>
                  <a:pt x="4334247" y="5992131"/>
                  <a:pt x="4271008" y="6118417"/>
                </a:cubicBezTo>
                <a:cubicBezTo>
                  <a:pt x="4270042" y="6120562"/>
                  <a:pt x="4267634" y="6122876"/>
                  <a:pt x="4265220" y="6125184"/>
                </a:cubicBezTo>
                <a:cubicBezTo>
                  <a:pt x="4388620" y="6344593"/>
                  <a:pt x="4497559" y="6571523"/>
                  <a:pt x="4590463" y="6805045"/>
                </a:cubicBezTo>
                <a:lnTo>
                  <a:pt x="4610122" y="6857999"/>
                </a:lnTo>
                <a:lnTo>
                  <a:pt x="4513231" y="6857999"/>
                </a:lnTo>
                <a:lnTo>
                  <a:pt x="4374770" y="6532596"/>
                </a:lnTo>
                <a:lnTo>
                  <a:pt x="4339518" y="6461642"/>
                </a:lnTo>
                <a:cubicBezTo>
                  <a:pt x="4208274" y="6190726"/>
                  <a:pt x="4055763" y="5930353"/>
                  <a:pt x="3884810" y="5682534"/>
                </a:cubicBezTo>
                <a:cubicBezTo>
                  <a:pt x="3881554" y="5682314"/>
                  <a:pt x="3878648" y="5682642"/>
                  <a:pt x="3876498" y="5681717"/>
                </a:cubicBezTo>
                <a:cubicBezTo>
                  <a:pt x="3679284" y="5607050"/>
                  <a:pt x="3473354" y="5574737"/>
                  <a:pt x="3263209" y="5585749"/>
                </a:cubicBezTo>
                <a:cubicBezTo>
                  <a:pt x="3258445" y="5588034"/>
                  <a:pt x="3252566" y="5591021"/>
                  <a:pt x="3245450" y="5593271"/>
                </a:cubicBezTo>
                <a:cubicBezTo>
                  <a:pt x="2832970" y="5732161"/>
                  <a:pt x="2378174" y="5640588"/>
                  <a:pt x="1952592" y="5692050"/>
                </a:cubicBezTo>
                <a:cubicBezTo>
                  <a:pt x="1937512" y="5694029"/>
                  <a:pt x="1912708" y="5686903"/>
                  <a:pt x="1936466" y="5671708"/>
                </a:cubicBezTo>
                <a:cubicBezTo>
                  <a:pt x="2343705" y="5415077"/>
                  <a:pt x="2802129" y="5333413"/>
                  <a:pt x="3244709" y="5538562"/>
                </a:cubicBezTo>
                <a:cubicBezTo>
                  <a:pt x="3441959" y="5522006"/>
                  <a:pt x="3636288" y="5541041"/>
                  <a:pt x="3823886" y="5595804"/>
                </a:cubicBezTo>
                <a:cubicBezTo>
                  <a:pt x="3786337" y="5543176"/>
                  <a:pt x="3748232" y="5490905"/>
                  <a:pt x="3709024" y="5439340"/>
                </a:cubicBezTo>
                <a:cubicBezTo>
                  <a:pt x="3551844" y="5232532"/>
                  <a:pt x="3380544" y="5046247"/>
                  <a:pt x="3198362" y="4874588"/>
                </a:cubicBezTo>
                <a:cubicBezTo>
                  <a:pt x="3191800" y="4876493"/>
                  <a:pt x="3185778" y="4878043"/>
                  <a:pt x="3179417" y="4879047"/>
                </a:cubicBezTo>
                <a:cubicBezTo>
                  <a:pt x="3002241" y="4937947"/>
                  <a:pt x="2827252" y="4989315"/>
                  <a:pt x="2639496" y="4989072"/>
                </a:cubicBezTo>
                <a:cubicBezTo>
                  <a:pt x="2416792" y="4988955"/>
                  <a:pt x="2191177" y="4947776"/>
                  <a:pt x="1972353" y="4909921"/>
                </a:cubicBezTo>
                <a:cubicBezTo>
                  <a:pt x="1940984" y="4904693"/>
                  <a:pt x="1996456" y="4874580"/>
                  <a:pt x="2002679" y="4872131"/>
                </a:cubicBezTo>
                <a:cubicBezTo>
                  <a:pt x="2309478" y="4772480"/>
                  <a:pt x="2760385" y="4680296"/>
                  <a:pt x="3097424" y="4781269"/>
                </a:cubicBezTo>
                <a:cubicBezTo>
                  <a:pt x="2895349" y="4601638"/>
                  <a:pt x="2680528" y="4438593"/>
                  <a:pt x="2454890" y="4287833"/>
                </a:cubicBezTo>
                <a:cubicBezTo>
                  <a:pt x="2454338" y="4288186"/>
                  <a:pt x="2453432" y="4287993"/>
                  <a:pt x="2452881" y="4288346"/>
                </a:cubicBezTo>
                <a:cubicBezTo>
                  <a:pt x="2451433" y="4288508"/>
                  <a:pt x="2449426" y="4289026"/>
                  <a:pt x="2448527" y="4288836"/>
                </a:cubicBezTo>
                <a:cubicBezTo>
                  <a:pt x="2435306" y="4288860"/>
                  <a:pt x="2328295" y="4364971"/>
                  <a:pt x="2323525" y="4367248"/>
                </a:cubicBezTo>
                <a:cubicBezTo>
                  <a:pt x="2239575" y="4406384"/>
                  <a:pt x="2150175" y="4432133"/>
                  <a:pt x="2060764" y="4451767"/>
                </a:cubicBezTo>
                <a:cubicBezTo>
                  <a:pt x="1760632" y="4518029"/>
                  <a:pt x="1460022" y="4526349"/>
                  <a:pt x="1162250" y="4613329"/>
                </a:cubicBezTo>
                <a:cubicBezTo>
                  <a:pt x="1141991" y="4619390"/>
                  <a:pt x="1086625" y="4618011"/>
                  <a:pt x="1132639" y="4596243"/>
                </a:cubicBezTo>
                <a:cubicBezTo>
                  <a:pt x="1461250" y="4438196"/>
                  <a:pt x="1900100" y="4136057"/>
                  <a:pt x="2293970" y="4182283"/>
                </a:cubicBezTo>
                <a:cubicBezTo>
                  <a:pt x="2166077" y="4101602"/>
                  <a:pt x="2034669" y="4023929"/>
                  <a:pt x="1900637" y="3949470"/>
                </a:cubicBezTo>
                <a:cubicBezTo>
                  <a:pt x="1896077" y="3950852"/>
                  <a:pt x="1891168" y="3951697"/>
                  <a:pt x="1887014" y="3951288"/>
                </a:cubicBezTo>
                <a:cubicBezTo>
                  <a:pt x="1578066" y="4112095"/>
                  <a:pt x="1243908" y="4184792"/>
                  <a:pt x="896751" y="4159267"/>
                </a:cubicBezTo>
                <a:cubicBezTo>
                  <a:pt x="855005" y="4156073"/>
                  <a:pt x="905428" y="4125362"/>
                  <a:pt x="918967" y="4119760"/>
                </a:cubicBezTo>
                <a:cubicBezTo>
                  <a:pt x="1194342" y="4017222"/>
                  <a:pt x="1471034" y="3857115"/>
                  <a:pt x="1764113" y="3873539"/>
                </a:cubicBezTo>
                <a:cubicBezTo>
                  <a:pt x="1695196" y="3836374"/>
                  <a:pt x="1625724" y="3799562"/>
                  <a:pt x="1555701" y="3763109"/>
                </a:cubicBezTo>
                <a:cubicBezTo>
                  <a:pt x="1550645" y="3762512"/>
                  <a:pt x="1546699" y="3761207"/>
                  <a:pt x="1542956" y="3758998"/>
                </a:cubicBezTo>
                <a:cubicBezTo>
                  <a:pt x="1350426" y="3719652"/>
                  <a:pt x="1247288" y="3571783"/>
                  <a:pt x="1136724" y="3417171"/>
                </a:cubicBezTo>
                <a:cubicBezTo>
                  <a:pt x="993337" y="3216099"/>
                  <a:pt x="846020" y="2999153"/>
                  <a:pt x="750977" y="2770227"/>
                </a:cubicBezTo>
                <a:cubicBezTo>
                  <a:pt x="747611" y="2762227"/>
                  <a:pt x="749771" y="2755481"/>
                  <a:pt x="755174" y="2749954"/>
                </a:cubicBezTo>
                <a:cubicBezTo>
                  <a:pt x="771390" y="2733370"/>
                  <a:pt x="816824" y="2727735"/>
                  <a:pt x="830023" y="2731935"/>
                </a:cubicBezTo>
                <a:cubicBezTo>
                  <a:pt x="1258787" y="2883841"/>
                  <a:pt x="1497280" y="3311498"/>
                  <a:pt x="1623018" y="3716225"/>
                </a:cubicBezTo>
                <a:cubicBezTo>
                  <a:pt x="1853470" y="3835548"/>
                  <a:pt x="2078531" y="3959850"/>
                  <a:pt x="2294841" y="4093587"/>
                </a:cubicBezTo>
                <a:cubicBezTo>
                  <a:pt x="2272291" y="4035197"/>
                  <a:pt x="2253055" y="3974696"/>
                  <a:pt x="2250226" y="3916719"/>
                </a:cubicBezTo>
                <a:cubicBezTo>
                  <a:pt x="2248779" y="3916883"/>
                  <a:pt x="2246771" y="3917401"/>
                  <a:pt x="2245523" y="3916663"/>
                </a:cubicBezTo>
                <a:cubicBezTo>
                  <a:pt x="1951808" y="3876118"/>
                  <a:pt x="1808968" y="3571232"/>
                  <a:pt x="1707994" y="3326950"/>
                </a:cubicBezTo>
                <a:cubicBezTo>
                  <a:pt x="1694877" y="3295477"/>
                  <a:pt x="1766980" y="3273123"/>
                  <a:pt x="1786341" y="3287566"/>
                </a:cubicBezTo>
                <a:cubicBezTo>
                  <a:pt x="1929395" y="3390749"/>
                  <a:pt x="2051663" y="3506453"/>
                  <a:pt x="2158071" y="3639960"/>
                </a:cubicBezTo>
                <a:cubicBezTo>
                  <a:pt x="2154892" y="3540061"/>
                  <a:pt x="2170197" y="3439839"/>
                  <a:pt x="2189281" y="3333361"/>
                </a:cubicBezTo>
                <a:cubicBezTo>
                  <a:pt x="2229372" y="3116116"/>
                  <a:pt x="2246120" y="2891570"/>
                  <a:pt x="2314466" y="2680771"/>
                </a:cubicBezTo>
                <a:cubicBezTo>
                  <a:pt x="2320529" y="2661952"/>
                  <a:pt x="2361878" y="2637374"/>
                  <a:pt x="2386551" y="2642862"/>
                </a:cubicBezTo>
                <a:close/>
                <a:moveTo>
                  <a:pt x="3646699" y="2390555"/>
                </a:moveTo>
                <a:lnTo>
                  <a:pt x="3645773" y="2392739"/>
                </a:lnTo>
                <a:lnTo>
                  <a:pt x="3649597" y="2394358"/>
                </a:lnTo>
                <a:cubicBezTo>
                  <a:pt x="3648733" y="2393349"/>
                  <a:pt x="3647874" y="2392343"/>
                  <a:pt x="3646699" y="2390555"/>
                </a:cubicBezTo>
                <a:close/>
                <a:moveTo>
                  <a:pt x="3038676" y="2118977"/>
                </a:moveTo>
                <a:cubicBezTo>
                  <a:pt x="3042950" y="2257918"/>
                  <a:pt x="3002907" y="2393544"/>
                  <a:pt x="2963942" y="2525128"/>
                </a:cubicBezTo>
                <a:cubicBezTo>
                  <a:pt x="2949902" y="2571972"/>
                  <a:pt x="2935948" y="2620144"/>
                  <a:pt x="2923775" y="2667145"/>
                </a:cubicBezTo>
                <a:cubicBezTo>
                  <a:pt x="2909690" y="2721696"/>
                  <a:pt x="2898881" y="2777642"/>
                  <a:pt x="2887447" y="2832031"/>
                </a:cubicBezTo>
                <a:lnTo>
                  <a:pt x="2868480" y="2927011"/>
                </a:lnTo>
                <a:cubicBezTo>
                  <a:pt x="2882036" y="2893472"/>
                  <a:pt x="2900043" y="2846374"/>
                  <a:pt x="2921794" y="2782834"/>
                </a:cubicBezTo>
                <a:cubicBezTo>
                  <a:pt x="2980827" y="2611467"/>
                  <a:pt x="3079367" y="2325483"/>
                  <a:pt x="3038676" y="2118977"/>
                </a:cubicBezTo>
                <a:close/>
                <a:moveTo>
                  <a:pt x="4070579" y="2090376"/>
                </a:moveTo>
                <a:cubicBezTo>
                  <a:pt x="4084637" y="2136248"/>
                  <a:pt x="4098150" y="2181883"/>
                  <a:pt x="4109879" y="2228695"/>
                </a:cubicBezTo>
                <a:lnTo>
                  <a:pt x="4119154" y="2266098"/>
                </a:lnTo>
                <a:cubicBezTo>
                  <a:pt x="4126056" y="2295423"/>
                  <a:pt x="4133187" y="2324193"/>
                  <a:pt x="4141411" y="2353427"/>
                </a:cubicBezTo>
                <a:cubicBezTo>
                  <a:pt x="4176749" y="2475257"/>
                  <a:pt x="4236423" y="2591295"/>
                  <a:pt x="4293979" y="2703223"/>
                </a:cubicBezTo>
                <a:cubicBezTo>
                  <a:pt x="4334570" y="2782214"/>
                  <a:pt x="4376344" y="2862994"/>
                  <a:pt x="4410111" y="2947465"/>
                </a:cubicBezTo>
                <a:cubicBezTo>
                  <a:pt x="4347417" y="2640863"/>
                  <a:pt x="4257356" y="2342636"/>
                  <a:pt x="4070579" y="2090376"/>
                </a:cubicBezTo>
                <a:close/>
                <a:moveTo>
                  <a:pt x="4020821" y="2034549"/>
                </a:moveTo>
                <a:cubicBezTo>
                  <a:pt x="3991634" y="2371132"/>
                  <a:pt x="4184325" y="2658088"/>
                  <a:pt x="4372756" y="2932293"/>
                </a:cubicBezTo>
                <a:cubicBezTo>
                  <a:pt x="4341528" y="2858555"/>
                  <a:pt x="4305088" y="2786473"/>
                  <a:pt x="4268731" y="2715710"/>
                </a:cubicBezTo>
                <a:cubicBezTo>
                  <a:pt x="4210547" y="2602235"/>
                  <a:pt x="4150011" y="2485181"/>
                  <a:pt x="4113960" y="2360474"/>
                </a:cubicBezTo>
                <a:cubicBezTo>
                  <a:pt x="4105734" y="2331239"/>
                  <a:pt x="4098289" y="2301693"/>
                  <a:pt x="4090842" y="2272139"/>
                </a:cubicBezTo>
                <a:lnTo>
                  <a:pt x="4081569" y="2234734"/>
                </a:lnTo>
                <a:cubicBezTo>
                  <a:pt x="4064530" y="2167007"/>
                  <a:pt x="4043843" y="2100302"/>
                  <a:pt x="4020821" y="2034549"/>
                </a:cubicBezTo>
                <a:close/>
                <a:moveTo>
                  <a:pt x="3001316" y="2032338"/>
                </a:moveTo>
                <a:cubicBezTo>
                  <a:pt x="2982933" y="2081859"/>
                  <a:pt x="2966493" y="2132840"/>
                  <a:pt x="2953880" y="2185446"/>
                </a:cubicBezTo>
                <a:cubicBezTo>
                  <a:pt x="2921068" y="2317695"/>
                  <a:pt x="2906505" y="2457032"/>
                  <a:pt x="2883664" y="2591574"/>
                </a:cubicBezTo>
                <a:cubicBezTo>
                  <a:pt x="2864755" y="2700098"/>
                  <a:pt x="2813661" y="2959166"/>
                  <a:pt x="2826885" y="2991809"/>
                </a:cubicBezTo>
                <a:lnTo>
                  <a:pt x="2860250" y="2826310"/>
                </a:lnTo>
                <a:cubicBezTo>
                  <a:pt x="2871141" y="2771690"/>
                  <a:pt x="2882731" y="2715434"/>
                  <a:pt x="2896499" y="2660098"/>
                </a:cubicBezTo>
                <a:cubicBezTo>
                  <a:pt x="2908585" y="2611783"/>
                  <a:pt x="2923082" y="2563843"/>
                  <a:pt x="2937125" y="2516991"/>
                </a:cubicBezTo>
                <a:cubicBezTo>
                  <a:pt x="2975863" y="2385961"/>
                  <a:pt x="3015900" y="2250332"/>
                  <a:pt x="3010471" y="2114122"/>
                </a:cubicBezTo>
                <a:cubicBezTo>
                  <a:pt x="3009267" y="2086568"/>
                  <a:pt x="3005955" y="2059413"/>
                  <a:pt x="3001316" y="2032338"/>
                </a:cubicBezTo>
                <a:close/>
                <a:moveTo>
                  <a:pt x="3105532" y="1991479"/>
                </a:moveTo>
                <a:cubicBezTo>
                  <a:pt x="3254427" y="2144650"/>
                  <a:pt x="3409943" y="2280670"/>
                  <a:pt x="3599280" y="2371770"/>
                </a:cubicBezTo>
                <a:cubicBezTo>
                  <a:pt x="3463064" y="2234271"/>
                  <a:pt x="3300266" y="2088089"/>
                  <a:pt x="3105532" y="1991479"/>
                </a:cubicBezTo>
                <a:close/>
                <a:moveTo>
                  <a:pt x="3111169" y="1962963"/>
                </a:moveTo>
                <a:cubicBezTo>
                  <a:pt x="3306049" y="2057701"/>
                  <a:pt x="3468685" y="2201237"/>
                  <a:pt x="3606223" y="2338658"/>
                </a:cubicBezTo>
                <a:cubicBezTo>
                  <a:pt x="3470641" y="2169232"/>
                  <a:pt x="3285027" y="1968969"/>
                  <a:pt x="3111169" y="1962963"/>
                </a:cubicBezTo>
                <a:close/>
                <a:moveTo>
                  <a:pt x="2050698" y="1338235"/>
                </a:moveTo>
                <a:cubicBezTo>
                  <a:pt x="2064377" y="1651120"/>
                  <a:pt x="2209927" y="1999242"/>
                  <a:pt x="2370409" y="2272553"/>
                </a:cubicBezTo>
                <a:cubicBezTo>
                  <a:pt x="2357712" y="2235634"/>
                  <a:pt x="2347580" y="2197225"/>
                  <a:pt x="2338306" y="2159819"/>
                </a:cubicBezTo>
                <a:lnTo>
                  <a:pt x="2334023" y="2142555"/>
                </a:lnTo>
                <a:cubicBezTo>
                  <a:pt x="2289026" y="1964482"/>
                  <a:pt x="2230790" y="1787247"/>
                  <a:pt x="2161071" y="1617375"/>
                </a:cubicBezTo>
                <a:cubicBezTo>
                  <a:pt x="2150764" y="1593060"/>
                  <a:pt x="2141003" y="1568967"/>
                  <a:pt x="2130699" y="1544643"/>
                </a:cubicBezTo>
                <a:cubicBezTo>
                  <a:pt x="2102533" y="1477354"/>
                  <a:pt x="2073739" y="1408510"/>
                  <a:pt x="2050698" y="1338235"/>
                </a:cubicBezTo>
                <a:close/>
                <a:moveTo>
                  <a:pt x="2060478" y="1278636"/>
                </a:moveTo>
                <a:cubicBezTo>
                  <a:pt x="2085382" y="1365794"/>
                  <a:pt x="2121337" y="1451189"/>
                  <a:pt x="2156346" y="1534260"/>
                </a:cubicBezTo>
                <a:lnTo>
                  <a:pt x="2187258" y="1607218"/>
                </a:lnTo>
                <a:cubicBezTo>
                  <a:pt x="2256583" y="1774989"/>
                  <a:pt x="2314102" y="1949347"/>
                  <a:pt x="2358704" y="2125320"/>
                </a:cubicBezTo>
                <a:cubicBezTo>
                  <a:pt x="2326696" y="1963695"/>
                  <a:pt x="2286060" y="1804203"/>
                  <a:pt x="2233598" y="1646797"/>
                </a:cubicBezTo>
                <a:cubicBezTo>
                  <a:pt x="2188082" y="1511000"/>
                  <a:pt x="2118450" y="1397178"/>
                  <a:pt x="2060478" y="1278636"/>
                </a:cubicBezTo>
                <a:close/>
                <a:moveTo>
                  <a:pt x="1974152" y="1245311"/>
                </a:moveTo>
                <a:cubicBezTo>
                  <a:pt x="1899849" y="1271794"/>
                  <a:pt x="1845607" y="1329954"/>
                  <a:pt x="1811379" y="1406236"/>
                </a:cubicBezTo>
                <a:cubicBezTo>
                  <a:pt x="1793417" y="1445630"/>
                  <a:pt x="1774985" y="1502850"/>
                  <a:pt x="1767940" y="1546869"/>
                </a:cubicBezTo>
                <a:cubicBezTo>
                  <a:pt x="1756267" y="1618535"/>
                  <a:pt x="1762401" y="1614698"/>
                  <a:pt x="1796474" y="1557016"/>
                </a:cubicBezTo>
                <a:cubicBezTo>
                  <a:pt x="1857987" y="1454296"/>
                  <a:pt x="1917005" y="1349880"/>
                  <a:pt x="1974152" y="1245311"/>
                </a:cubicBezTo>
                <a:close/>
                <a:moveTo>
                  <a:pt x="4681531" y="959050"/>
                </a:moveTo>
                <a:cubicBezTo>
                  <a:pt x="4667665" y="975072"/>
                  <a:pt x="4653801" y="991089"/>
                  <a:pt x="4638064" y="1006960"/>
                </a:cubicBezTo>
                <a:cubicBezTo>
                  <a:pt x="4572574" y="1071943"/>
                  <a:pt x="4498932" y="1125748"/>
                  <a:pt x="4415502" y="1184424"/>
                </a:cubicBezTo>
                <a:cubicBezTo>
                  <a:pt x="4354739" y="1227583"/>
                  <a:pt x="4278681" y="1281016"/>
                  <a:pt x="4197574" y="1317493"/>
                </a:cubicBezTo>
                <a:cubicBezTo>
                  <a:pt x="4173020" y="1328342"/>
                  <a:pt x="4148153" y="1338416"/>
                  <a:pt x="4122737" y="1348256"/>
                </a:cubicBezTo>
                <a:cubicBezTo>
                  <a:pt x="4088783" y="1361567"/>
                  <a:pt x="4056139" y="1374791"/>
                  <a:pt x="4024988" y="1390573"/>
                </a:cubicBezTo>
                <a:cubicBezTo>
                  <a:pt x="4165369" y="1358579"/>
                  <a:pt x="4302892" y="1298342"/>
                  <a:pt x="4421265" y="1220988"/>
                </a:cubicBezTo>
                <a:cubicBezTo>
                  <a:pt x="4516666" y="1158366"/>
                  <a:pt x="4617535" y="1064584"/>
                  <a:pt x="4681531" y="959050"/>
                </a:cubicBezTo>
                <a:close/>
                <a:moveTo>
                  <a:pt x="4722484" y="854709"/>
                </a:moveTo>
                <a:cubicBezTo>
                  <a:pt x="4713724" y="863235"/>
                  <a:pt x="4704652" y="870980"/>
                  <a:pt x="4695347" y="879275"/>
                </a:cubicBezTo>
                <a:cubicBezTo>
                  <a:pt x="4560726" y="998039"/>
                  <a:pt x="4415771" y="1121443"/>
                  <a:pt x="4253878" y="1216434"/>
                </a:cubicBezTo>
                <a:lnTo>
                  <a:pt x="4213112" y="1239730"/>
                </a:lnTo>
                <a:cubicBezTo>
                  <a:pt x="4152620" y="1274640"/>
                  <a:pt x="4090577" y="1310180"/>
                  <a:pt x="4037747" y="1352837"/>
                </a:cubicBezTo>
                <a:cubicBezTo>
                  <a:pt x="4062533" y="1341442"/>
                  <a:pt x="4087944" y="1331600"/>
                  <a:pt x="4113362" y="1321759"/>
                </a:cubicBezTo>
                <a:cubicBezTo>
                  <a:pt x="4137990" y="1312227"/>
                  <a:pt x="4162627" y="1302697"/>
                  <a:pt x="4186634" y="1291618"/>
                </a:cubicBezTo>
                <a:cubicBezTo>
                  <a:pt x="4265418" y="1256083"/>
                  <a:pt x="4339921" y="1203284"/>
                  <a:pt x="4399674" y="1160983"/>
                </a:cubicBezTo>
                <a:cubicBezTo>
                  <a:pt x="4481551" y="1102940"/>
                  <a:pt x="4554724" y="1050225"/>
                  <a:pt x="4618435" y="986418"/>
                </a:cubicBezTo>
                <a:cubicBezTo>
                  <a:pt x="4660678" y="944429"/>
                  <a:pt x="4695591" y="899980"/>
                  <a:pt x="4722484" y="854709"/>
                </a:cubicBezTo>
                <a:close/>
                <a:moveTo>
                  <a:pt x="1456504" y="777000"/>
                </a:moveTo>
                <a:cubicBezTo>
                  <a:pt x="1456064" y="782606"/>
                  <a:pt x="1455073" y="787979"/>
                  <a:pt x="1454399" y="794136"/>
                </a:cubicBezTo>
                <a:cubicBezTo>
                  <a:pt x="1451982" y="810498"/>
                  <a:pt x="1450340" y="826538"/>
                  <a:pt x="1448466" y="843129"/>
                </a:cubicBezTo>
                <a:cubicBezTo>
                  <a:pt x="1443098" y="896870"/>
                  <a:pt x="1442326" y="951907"/>
                  <a:pt x="1442252" y="1005313"/>
                </a:cubicBezTo>
                <a:cubicBezTo>
                  <a:pt x="1440336" y="1206014"/>
                  <a:pt x="1438833" y="1413328"/>
                  <a:pt x="1469382" y="1614896"/>
                </a:cubicBezTo>
                <a:lnTo>
                  <a:pt x="1472106" y="1632791"/>
                </a:lnTo>
                <a:lnTo>
                  <a:pt x="1479091" y="1680170"/>
                </a:lnTo>
                <a:cubicBezTo>
                  <a:pt x="1479741" y="1669501"/>
                  <a:pt x="1479617" y="1659149"/>
                  <a:pt x="1480043" y="1649028"/>
                </a:cubicBezTo>
                <a:cubicBezTo>
                  <a:pt x="1483046" y="1394060"/>
                  <a:pt x="1486555" y="1130296"/>
                  <a:pt x="1464087" y="871628"/>
                </a:cubicBezTo>
                <a:lnTo>
                  <a:pt x="1462204" y="850229"/>
                </a:lnTo>
                <a:cubicBezTo>
                  <a:pt x="1460150" y="826182"/>
                  <a:pt x="1458096" y="802134"/>
                  <a:pt x="1456504" y="777000"/>
                </a:cubicBezTo>
                <a:close/>
                <a:moveTo>
                  <a:pt x="1483619" y="764662"/>
                </a:moveTo>
                <a:cubicBezTo>
                  <a:pt x="1484834" y="792211"/>
                  <a:pt x="1487677" y="820458"/>
                  <a:pt x="1489670" y="847698"/>
                </a:cubicBezTo>
                <a:lnTo>
                  <a:pt x="1491553" y="869097"/>
                </a:lnTo>
                <a:cubicBezTo>
                  <a:pt x="1513754" y="1119277"/>
                  <a:pt x="1511208" y="1373147"/>
                  <a:pt x="1508481" y="1619865"/>
                </a:cubicBezTo>
                <a:cubicBezTo>
                  <a:pt x="1576046" y="1335574"/>
                  <a:pt x="1567527" y="1045475"/>
                  <a:pt x="1483619" y="764662"/>
                </a:cubicBezTo>
                <a:close/>
                <a:moveTo>
                  <a:pt x="1430481" y="630137"/>
                </a:moveTo>
                <a:cubicBezTo>
                  <a:pt x="1267590" y="940376"/>
                  <a:pt x="1333252" y="1302315"/>
                  <a:pt x="1442495" y="1626691"/>
                </a:cubicBezTo>
                <a:lnTo>
                  <a:pt x="1441222" y="1619067"/>
                </a:lnTo>
                <a:cubicBezTo>
                  <a:pt x="1410273" y="1415398"/>
                  <a:pt x="1411692" y="1206762"/>
                  <a:pt x="1414069" y="1004967"/>
                </a:cubicBezTo>
                <a:cubicBezTo>
                  <a:pt x="1414375" y="951016"/>
                  <a:pt x="1414834" y="895204"/>
                  <a:pt x="1420665" y="840369"/>
                </a:cubicBezTo>
                <a:cubicBezTo>
                  <a:pt x="1422537" y="823783"/>
                  <a:pt x="1424411" y="807192"/>
                  <a:pt x="1426829" y="790831"/>
                </a:cubicBezTo>
                <a:cubicBezTo>
                  <a:pt x="1433522" y="737010"/>
                  <a:pt x="1440125" y="681866"/>
                  <a:pt x="1430481" y="630137"/>
                </a:cubicBezTo>
                <a:close/>
                <a:moveTo>
                  <a:pt x="4023796" y="623931"/>
                </a:moveTo>
                <a:cubicBezTo>
                  <a:pt x="3998086" y="637515"/>
                  <a:pt x="3972609" y="650546"/>
                  <a:pt x="3945729" y="662344"/>
                </a:cubicBezTo>
                <a:cubicBezTo>
                  <a:pt x="3801060" y="727282"/>
                  <a:pt x="3645502" y="758642"/>
                  <a:pt x="3498947" y="818916"/>
                </a:cubicBezTo>
                <a:cubicBezTo>
                  <a:pt x="3325974" y="889896"/>
                  <a:pt x="3184420" y="1008307"/>
                  <a:pt x="3031283" y="1111507"/>
                </a:cubicBezTo>
                <a:cubicBezTo>
                  <a:pt x="3091555" y="1098395"/>
                  <a:pt x="3148558" y="1067158"/>
                  <a:pt x="3203692" y="1035777"/>
                </a:cubicBezTo>
                <a:lnTo>
                  <a:pt x="3218294" y="1027151"/>
                </a:lnTo>
                <a:cubicBezTo>
                  <a:pt x="3353948" y="950027"/>
                  <a:pt x="3497672" y="882756"/>
                  <a:pt x="3636737" y="817377"/>
                </a:cubicBezTo>
                <a:cubicBezTo>
                  <a:pt x="3765775" y="757414"/>
                  <a:pt x="3897289" y="694633"/>
                  <a:pt x="4023796" y="623931"/>
                </a:cubicBezTo>
                <a:close/>
                <a:moveTo>
                  <a:pt x="3311704" y="584486"/>
                </a:moveTo>
                <a:cubicBezTo>
                  <a:pt x="3272983" y="648568"/>
                  <a:pt x="3231536" y="711502"/>
                  <a:pt x="3190778" y="772788"/>
                </a:cubicBezTo>
                <a:cubicBezTo>
                  <a:pt x="3126979" y="868744"/>
                  <a:pt x="3062020" y="967431"/>
                  <a:pt x="3007981" y="1070739"/>
                </a:cubicBezTo>
                <a:cubicBezTo>
                  <a:pt x="3110594" y="966751"/>
                  <a:pt x="3204922" y="819977"/>
                  <a:pt x="3267578" y="693281"/>
                </a:cubicBezTo>
                <a:close/>
                <a:moveTo>
                  <a:pt x="2664888" y="518596"/>
                </a:moveTo>
                <a:cubicBezTo>
                  <a:pt x="2580256" y="532980"/>
                  <a:pt x="2495702" y="548687"/>
                  <a:pt x="2411865" y="567273"/>
                </a:cubicBezTo>
                <a:cubicBezTo>
                  <a:pt x="2215416" y="611580"/>
                  <a:pt x="2055895" y="697916"/>
                  <a:pt x="1896643" y="809468"/>
                </a:cubicBezTo>
                <a:cubicBezTo>
                  <a:pt x="1897193" y="809701"/>
                  <a:pt x="1897736" y="809931"/>
                  <a:pt x="1899055" y="809848"/>
                </a:cubicBezTo>
                <a:cubicBezTo>
                  <a:pt x="2091065" y="728900"/>
                  <a:pt x="2275399" y="656935"/>
                  <a:pt x="2446633" y="596159"/>
                </a:cubicBezTo>
                <a:close/>
                <a:moveTo>
                  <a:pt x="2796924" y="501747"/>
                </a:moveTo>
                <a:lnTo>
                  <a:pt x="2455237" y="622979"/>
                </a:lnTo>
                <a:cubicBezTo>
                  <a:pt x="2296206" y="679263"/>
                  <a:pt x="2126634" y="745243"/>
                  <a:pt x="1949308" y="818889"/>
                </a:cubicBezTo>
                <a:cubicBezTo>
                  <a:pt x="1950089" y="818579"/>
                  <a:pt x="1950089" y="818579"/>
                  <a:pt x="1950634" y="818810"/>
                </a:cubicBezTo>
                <a:cubicBezTo>
                  <a:pt x="2249794" y="764555"/>
                  <a:pt x="2535304" y="633058"/>
                  <a:pt x="2796924" y="501747"/>
                </a:cubicBezTo>
                <a:close/>
                <a:moveTo>
                  <a:pt x="3335099" y="488163"/>
                </a:moveTo>
                <a:lnTo>
                  <a:pt x="3151139" y="734118"/>
                </a:lnTo>
                <a:lnTo>
                  <a:pt x="3136980" y="753877"/>
                </a:lnTo>
                <a:cubicBezTo>
                  <a:pt x="3108114" y="793161"/>
                  <a:pt x="3082736" y="828772"/>
                  <a:pt x="3062043" y="867004"/>
                </a:cubicBezTo>
                <a:cubicBezTo>
                  <a:pt x="3033701" y="918746"/>
                  <a:pt x="3011684" y="973805"/>
                  <a:pt x="2994594" y="1035452"/>
                </a:cubicBezTo>
                <a:cubicBezTo>
                  <a:pt x="3046947" y="939156"/>
                  <a:pt x="3107576" y="847655"/>
                  <a:pt x="3167517" y="757788"/>
                </a:cubicBezTo>
                <a:cubicBezTo>
                  <a:pt x="3225200" y="670189"/>
                  <a:pt x="3284135" y="581180"/>
                  <a:pt x="3335099" y="488163"/>
                </a:cubicBezTo>
                <a:close/>
                <a:moveTo>
                  <a:pt x="2891507" y="485136"/>
                </a:moveTo>
                <a:cubicBezTo>
                  <a:pt x="2633092" y="616512"/>
                  <a:pt x="2348081" y="755947"/>
                  <a:pt x="2047508" y="825701"/>
                </a:cubicBezTo>
                <a:cubicBezTo>
                  <a:pt x="2357909" y="831572"/>
                  <a:pt x="2636584" y="667562"/>
                  <a:pt x="2891507" y="485136"/>
                </a:cubicBezTo>
                <a:close/>
                <a:moveTo>
                  <a:pt x="4418489" y="483936"/>
                </a:moveTo>
                <a:cubicBezTo>
                  <a:pt x="4332433" y="547295"/>
                  <a:pt x="4242855" y="605296"/>
                  <a:pt x="4155290" y="661575"/>
                </a:cubicBezTo>
                <a:cubicBezTo>
                  <a:pt x="3969451" y="781189"/>
                  <a:pt x="3777243" y="905190"/>
                  <a:pt x="3571040" y="996875"/>
                </a:cubicBezTo>
                <a:cubicBezTo>
                  <a:pt x="3418056" y="1064725"/>
                  <a:pt x="3258062" y="1114166"/>
                  <a:pt x="3093710" y="1145020"/>
                </a:cubicBezTo>
                <a:cubicBezTo>
                  <a:pt x="3128860" y="1154752"/>
                  <a:pt x="3165333" y="1164394"/>
                  <a:pt x="3207527" y="1163586"/>
                </a:cubicBezTo>
                <a:cubicBezTo>
                  <a:pt x="3359545" y="1160350"/>
                  <a:pt x="3521798" y="1058435"/>
                  <a:pt x="3652751" y="990907"/>
                </a:cubicBezTo>
                <a:cubicBezTo>
                  <a:pt x="3834432" y="897860"/>
                  <a:pt x="4013510" y="797268"/>
                  <a:pt x="4180906" y="680145"/>
                </a:cubicBezTo>
                <a:cubicBezTo>
                  <a:pt x="4224133" y="649515"/>
                  <a:pt x="4353624" y="550475"/>
                  <a:pt x="4418489" y="483936"/>
                </a:cubicBezTo>
                <a:close/>
                <a:moveTo>
                  <a:pt x="3316944" y="465669"/>
                </a:moveTo>
                <a:cubicBezTo>
                  <a:pt x="3194809" y="521478"/>
                  <a:pt x="2954579" y="894258"/>
                  <a:pt x="2958819" y="1062158"/>
                </a:cubicBezTo>
                <a:cubicBezTo>
                  <a:pt x="2971057" y="1011968"/>
                  <a:pt x="2985641" y="965354"/>
                  <a:pt x="3004132" y="921679"/>
                </a:cubicBezTo>
                <a:cubicBezTo>
                  <a:pt x="3014072" y="898200"/>
                  <a:pt x="3025105" y="875187"/>
                  <a:pt x="3037224" y="852631"/>
                </a:cubicBezTo>
                <a:cubicBezTo>
                  <a:pt x="3058615" y="812759"/>
                  <a:pt x="3085004" y="776291"/>
                  <a:pt x="3114637" y="736692"/>
                </a:cubicBezTo>
                <a:lnTo>
                  <a:pt x="3128801" y="716935"/>
                </a:lnTo>
                <a:cubicBezTo>
                  <a:pt x="3193882" y="628604"/>
                  <a:pt x="3252848" y="548625"/>
                  <a:pt x="3316944" y="465669"/>
                </a:cubicBezTo>
                <a:close/>
                <a:moveTo>
                  <a:pt x="4448894" y="422768"/>
                </a:moveTo>
                <a:cubicBezTo>
                  <a:pt x="4372745" y="436884"/>
                  <a:pt x="4303112" y="482734"/>
                  <a:pt x="4235585" y="528178"/>
                </a:cubicBezTo>
                <a:lnTo>
                  <a:pt x="4213155" y="543149"/>
                </a:lnTo>
                <a:cubicBezTo>
                  <a:pt x="4035485" y="661715"/>
                  <a:pt x="3839402" y="753816"/>
                  <a:pt x="3649218" y="842623"/>
                </a:cubicBezTo>
                <a:cubicBezTo>
                  <a:pt x="3510392" y="907459"/>
                  <a:pt x="3367451" y="974411"/>
                  <a:pt x="3232564" y="1051220"/>
                </a:cubicBezTo>
                <a:lnTo>
                  <a:pt x="3217970" y="1059849"/>
                </a:lnTo>
                <a:cubicBezTo>
                  <a:pt x="3184886" y="1078679"/>
                  <a:pt x="3151576" y="1098052"/>
                  <a:pt x="3116688" y="1113543"/>
                </a:cubicBezTo>
                <a:cubicBezTo>
                  <a:pt x="3269055" y="1082118"/>
                  <a:pt x="3417223" y="1034762"/>
                  <a:pt x="3559098" y="971858"/>
                </a:cubicBezTo>
                <a:cubicBezTo>
                  <a:pt x="3763514" y="881353"/>
                  <a:pt x="3954942" y="757667"/>
                  <a:pt x="4140004" y="638368"/>
                </a:cubicBezTo>
                <a:cubicBezTo>
                  <a:pt x="4244649" y="570645"/>
                  <a:pt x="4351849" y="501435"/>
                  <a:pt x="4451852" y="423380"/>
                </a:cubicBezTo>
                <a:cubicBezTo>
                  <a:pt x="4450763" y="422918"/>
                  <a:pt x="4450211" y="422686"/>
                  <a:pt x="4448894" y="422768"/>
                </a:cubicBezTo>
                <a:close/>
                <a:moveTo>
                  <a:pt x="680568" y="416949"/>
                </a:moveTo>
                <a:cubicBezTo>
                  <a:pt x="573847" y="489578"/>
                  <a:pt x="483985" y="589312"/>
                  <a:pt x="394452" y="694330"/>
                </a:cubicBezTo>
                <a:lnTo>
                  <a:pt x="340402" y="759654"/>
                </a:lnTo>
                <a:close/>
                <a:moveTo>
                  <a:pt x="827699" y="416143"/>
                </a:moveTo>
                <a:cubicBezTo>
                  <a:pt x="835728" y="454953"/>
                  <a:pt x="841663" y="494162"/>
                  <a:pt x="841524" y="534021"/>
                </a:cubicBezTo>
                <a:cubicBezTo>
                  <a:pt x="841577" y="581042"/>
                  <a:pt x="833611" y="627240"/>
                  <a:pt x="825554" y="672115"/>
                </a:cubicBezTo>
                <a:cubicBezTo>
                  <a:pt x="819855" y="703824"/>
                  <a:pt x="814239" y="736857"/>
                  <a:pt x="811499" y="769176"/>
                </a:cubicBezTo>
                <a:cubicBezTo>
                  <a:pt x="803608" y="866910"/>
                  <a:pt x="822564" y="965070"/>
                  <a:pt x="841586" y="1060039"/>
                </a:cubicBezTo>
                <a:cubicBezTo>
                  <a:pt x="870658" y="1208834"/>
                  <a:pt x="901383" y="1362838"/>
                  <a:pt x="942912" y="1511108"/>
                </a:cubicBezTo>
                <a:cubicBezTo>
                  <a:pt x="977911" y="1186645"/>
                  <a:pt x="995896" y="815698"/>
                  <a:pt x="884057" y="521768"/>
                </a:cubicBezTo>
                <a:cubicBezTo>
                  <a:pt x="868776" y="481820"/>
                  <a:pt x="846755" y="448679"/>
                  <a:pt x="827699" y="416143"/>
                </a:cubicBezTo>
                <a:close/>
                <a:moveTo>
                  <a:pt x="798883" y="414244"/>
                </a:moveTo>
                <a:cubicBezTo>
                  <a:pt x="695211" y="736679"/>
                  <a:pt x="755992" y="1050836"/>
                  <a:pt x="875825" y="1357811"/>
                </a:cubicBezTo>
                <a:cubicBezTo>
                  <a:pt x="852896" y="1259904"/>
                  <a:pt x="833394" y="1161513"/>
                  <a:pt x="814514" y="1064671"/>
                </a:cubicBezTo>
                <a:cubicBezTo>
                  <a:pt x="795638" y="967838"/>
                  <a:pt x="775736" y="867346"/>
                  <a:pt x="783698" y="766414"/>
                </a:cubicBezTo>
                <a:cubicBezTo>
                  <a:pt x="786354" y="732777"/>
                  <a:pt x="792197" y="699198"/>
                  <a:pt x="798129" y="666939"/>
                </a:cubicBezTo>
                <a:cubicBezTo>
                  <a:pt x="805719" y="623158"/>
                  <a:pt x="813776" y="578281"/>
                  <a:pt x="813894" y="533909"/>
                </a:cubicBezTo>
                <a:cubicBezTo>
                  <a:pt x="813480" y="493822"/>
                  <a:pt x="807234" y="453832"/>
                  <a:pt x="798883" y="414244"/>
                </a:cubicBezTo>
                <a:close/>
                <a:moveTo>
                  <a:pt x="673202" y="388720"/>
                </a:moveTo>
                <a:cubicBezTo>
                  <a:pt x="560862" y="422924"/>
                  <a:pt x="473506" y="490876"/>
                  <a:pt x="392779" y="596411"/>
                </a:cubicBezTo>
                <a:cubicBezTo>
                  <a:pt x="345173" y="658663"/>
                  <a:pt x="304966" y="720182"/>
                  <a:pt x="270088" y="790400"/>
                </a:cubicBezTo>
                <a:cubicBezTo>
                  <a:pt x="265839" y="798902"/>
                  <a:pt x="262292" y="805767"/>
                  <a:pt x="259285" y="812869"/>
                </a:cubicBezTo>
                <a:cubicBezTo>
                  <a:pt x="297306" y="767160"/>
                  <a:pt x="334780" y="721219"/>
                  <a:pt x="372890" y="676832"/>
                </a:cubicBezTo>
                <a:cubicBezTo>
                  <a:pt x="466138" y="567590"/>
                  <a:pt x="560501" y="463327"/>
                  <a:pt x="673202" y="388720"/>
                </a:cubicBezTo>
                <a:close/>
                <a:moveTo>
                  <a:pt x="1628210" y="0"/>
                </a:moveTo>
                <a:lnTo>
                  <a:pt x="1748399" y="0"/>
                </a:lnTo>
                <a:lnTo>
                  <a:pt x="1783391" y="17650"/>
                </a:lnTo>
                <a:cubicBezTo>
                  <a:pt x="1878225" y="54329"/>
                  <a:pt x="1980824" y="64330"/>
                  <a:pt x="2084193" y="69947"/>
                </a:cubicBezTo>
                <a:cubicBezTo>
                  <a:pt x="2305723" y="81971"/>
                  <a:pt x="2525917" y="56091"/>
                  <a:pt x="2744101" y="15192"/>
                </a:cubicBezTo>
                <a:cubicBezTo>
                  <a:pt x="2562964" y="37013"/>
                  <a:pt x="2380220" y="45912"/>
                  <a:pt x="2197414" y="41266"/>
                </a:cubicBezTo>
                <a:cubicBezTo>
                  <a:pt x="2092695" y="38460"/>
                  <a:pt x="1999575" y="31066"/>
                  <a:pt x="1914967" y="18583"/>
                </a:cubicBezTo>
                <a:lnTo>
                  <a:pt x="1815559" y="0"/>
                </a:lnTo>
                <a:lnTo>
                  <a:pt x="2001666" y="0"/>
                </a:lnTo>
                <a:lnTo>
                  <a:pt x="2036517" y="4274"/>
                </a:lnTo>
                <a:cubicBezTo>
                  <a:pt x="2087672" y="8689"/>
                  <a:pt x="2141872" y="11637"/>
                  <a:pt x="2199623" y="13232"/>
                </a:cubicBezTo>
                <a:cubicBezTo>
                  <a:pt x="2273140" y="15225"/>
                  <a:pt x="2346666" y="15008"/>
                  <a:pt x="2420103" y="12601"/>
                </a:cubicBezTo>
                <a:lnTo>
                  <a:pt x="2621330" y="0"/>
                </a:lnTo>
                <a:lnTo>
                  <a:pt x="3076571" y="0"/>
                </a:lnTo>
                <a:lnTo>
                  <a:pt x="2924796" y="36772"/>
                </a:lnTo>
                <a:cubicBezTo>
                  <a:pt x="2603232" y="110795"/>
                  <a:pt x="2272273" y="167441"/>
                  <a:pt x="1946203" y="131277"/>
                </a:cubicBezTo>
                <a:cubicBezTo>
                  <a:pt x="1847872" y="120226"/>
                  <a:pt x="1775939" y="84460"/>
                  <a:pt x="1707026" y="44983"/>
                </a:cubicBezTo>
                <a:close/>
                <a:moveTo>
                  <a:pt x="1007398" y="0"/>
                </a:moveTo>
                <a:lnTo>
                  <a:pt x="1105902" y="0"/>
                </a:lnTo>
                <a:lnTo>
                  <a:pt x="1191939" y="117664"/>
                </a:lnTo>
                <a:cubicBezTo>
                  <a:pt x="1366125" y="341427"/>
                  <a:pt x="1562103" y="551148"/>
                  <a:pt x="1780907" y="743734"/>
                </a:cubicBezTo>
                <a:cubicBezTo>
                  <a:pt x="1801144" y="761313"/>
                  <a:pt x="1821617" y="778348"/>
                  <a:pt x="1841857" y="795932"/>
                </a:cubicBezTo>
                <a:cubicBezTo>
                  <a:pt x="1990610" y="686371"/>
                  <a:pt x="2139633" y="585288"/>
                  <a:pt x="2317896" y="530713"/>
                </a:cubicBezTo>
                <a:cubicBezTo>
                  <a:pt x="2542030" y="462073"/>
                  <a:pt x="2783392" y="434854"/>
                  <a:pt x="3015228" y="399738"/>
                </a:cubicBezTo>
                <a:cubicBezTo>
                  <a:pt x="3052333" y="394202"/>
                  <a:pt x="3010950" y="453937"/>
                  <a:pt x="3000782" y="461219"/>
                </a:cubicBezTo>
                <a:cubicBezTo>
                  <a:pt x="2693972" y="688641"/>
                  <a:pt x="2350770" y="924476"/>
                  <a:pt x="1963190" y="895589"/>
                </a:cubicBezTo>
                <a:cubicBezTo>
                  <a:pt x="2149512" y="1044003"/>
                  <a:pt x="2346363" y="1178199"/>
                  <a:pt x="2552180" y="1298815"/>
                </a:cubicBezTo>
                <a:cubicBezTo>
                  <a:pt x="2674551" y="1263712"/>
                  <a:pt x="2789192" y="1186061"/>
                  <a:pt x="2904618" y="1146081"/>
                </a:cubicBezTo>
                <a:cubicBezTo>
                  <a:pt x="2811839" y="901425"/>
                  <a:pt x="3283913" y="443317"/>
                  <a:pt x="3428829" y="310883"/>
                </a:cubicBezTo>
                <a:cubicBezTo>
                  <a:pt x="3440380" y="300321"/>
                  <a:pt x="3459741" y="295643"/>
                  <a:pt x="3452135" y="318176"/>
                </a:cubicBezTo>
                <a:cubicBezTo>
                  <a:pt x="3377952" y="531416"/>
                  <a:pt x="3301457" y="750112"/>
                  <a:pt x="3169464" y="935661"/>
                </a:cubicBezTo>
                <a:cubicBezTo>
                  <a:pt x="3150662" y="961821"/>
                  <a:pt x="3003773" y="1105010"/>
                  <a:pt x="3049395" y="1070245"/>
                </a:cubicBezTo>
                <a:cubicBezTo>
                  <a:pt x="3162985" y="984423"/>
                  <a:pt x="3272630" y="886628"/>
                  <a:pt x="3401235" y="815534"/>
                </a:cubicBezTo>
                <a:cubicBezTo>
                  <a:pt x="3665893" y="669415"/>
                  <a:pt x="3968082" y="612577"/>
                  <a:pt x="4236947" y="465665"/>
                </a:cubicBezTo>
                <a:cubicBezTo>
                  <a:pt x="4280594" y="441649"/>
                  <a:pt x="4494768" y="287033"/>
                  <a:pt x="4565962" y="350012"/>
                </a:cubicBezTo>
                <a:cubicBezTo>
                  <a:pt x="4574408" y="357446"/>
                  <a:pt x="4561570" y="377121"/>
                  <a:pt x="4557937" y="382666"/>
                </a:cubicBezTo>
                <a:cubicBezTo>
                  <a:pt x="4368036" y="694348"/>
                  <a:pt x="3934455" y="895784"/>
                  <a:pt x="3621049" y="1056676"/>
                </a:cubicBezTo>
                <a:cubicBezTo>
                  <a:pt x="3449155" y="1144851"/>
                  <a:pt x="3289873" y="1230645"/>
                  <a:pt x="3094000" y="1229477"/>
                </a:cubicBezTo>
                <a:cubicBezTo>
                  <a:pt x="2989297" y="1228927"/>
                  <a:pt x="2920834" y="1221837"/>
                  <a:pt x="2813197" y="1263181"/>
                </a:cubicBezTo>
                <a:cubicBezTo>
                  <a:pt x="2746514" y="1288380"/>
                  <a:pt x="2682165" y="1312641"/>
                  <a:pt x="2615776" y="1334114"/>
                </a:cubicBezTo>
                <a:cubicBezTo>
                  <a:pt x="2856074" y="1470609"/>
                  <a:pt x="3106867" y="1588379"/>
                  <a:pt x="3364982" y="1687356"/>
                </a:cubicBezTo>
                <a:cubicBezTo>
                  <a:pt x="3367545" y="1685866"/>
                  <a:pt x="3369560" y="1684144"/>
                  <a:pt x="3371663" y="1683743"/>
                </a:cubicBezTo>
                <a:cubicBezTo>
                  <a:pt x="3559080" y="1639479"/>
                  <a:pt x="3730923" y="1559010"/>
                  <a:pt x="3883310" y="1443899"/>
                </a:cubicBezTo>
                <a:cubicBezTo>
                  <a:pt x="3885702" y="1439761"/>
                  <a:pt x="3888566" y="1434532"/>
                  <a:pt x="3892746" y="1429225"/>
                </a:cubicBezTo>
                <a:cubicBezTo>
                  <a:pt x="4100854" y="1154547"/>
                  <a:pt x="4425526" y="995756"/>
                  <a:pt x="4699980" y="789523"/>
                </a:cubicBezTo>
                <a:lnTo>
                  <a:pt x="4724400" y="769876"/>
                </a:lnTo>
                <a:lnTo>
                  <a:pt x="4724400" y="802845"/>
                </a:lnTo>
                <a:lnTo>
                  <a:pt x="4705958" y="821317"/>
                </a:lnTo>
                <a:cubicBezTo>
                  <a:pt x="4688728" y="839775"/>
                  <a:pt x="4668259" y="862655"/>
                  <a:pt x="4649798" y="877374"/>
                </a:cubicBezTo>
                <a:cubicBezTo>
                  <a:pt x="4443742" y="1038644"/>
                  <a:pt x="4191500" y="1158472"/>
                  <a:pt x="4005326" y="1344259"/>
                </a:cubicBezTo>
                <a:cubicBezTo>
                  <a:pt x="4063256" y="1294104"/>
                  <a:pt x="4132215" y="1254410"/>
                  <a:pt x="4199378" y="1215889"/>
                </a:cubicBezTo>
                <a:cubicBezTo>
                  <a:pt x="4212968" y="1208123"/>
                  <a:pt x="4226555" y="1200357"/>
                  <a:pt x="4239600" y="1192361"/>
                </a:cubicBezTo>
                <a:cubicBezTo>
                  <a:pt x="4399481" y="1099094"/>
                  <a:pt x="4542878" y="976320"/>
                  <a:pt x="4677037" y="858646"/>
                </a:cubicBezTo>
                <a:lnTo>
                  <a:pt x="4724400" y="810414"/>
                </a:lnTo>
                <a:lnTo>
                  <a:pt x="4724400" y="916439"/>
                </a:lnTo>
                <a:lnTo>
                  <a:pt x="4683030" y="982925"/>
                </a:lnTo>
                <a:cubicBezTo>
                  <a:pt x="4504646" y="1237618"/>
                  <a:pt x="4252054" y="1416530"/>
                  <a:pt x="3921884" y="1469889"/>
                </a:cubicBezTo>
                <a:cubicBezTo>
                  <a:pt x="3782100" y="1582602"/>
                  <a:pt x="3625917" y="1667134"/>
                  <a:pt x="3456136" y="1721439"/>
                </a:cubicBezTo>
                <a:cubicBezTo>
                  <a:pt x="3511887" y="1741826"/>
                  <a:pt x="3567869" y="1761662"/>
                  <a:pt x="3624313" y="1780406"/>
                </a:cubicBezTo>
                <a:cubicBezTo>
                  <a:pt x="3850637" y="1855623"/>
                  <a:pt x="4076864" y="1908264"/>
                  <a:pt x="4303638" y="1944400"/>
                </a:cubicBezTo>
                <a:cubicBezTo>
                  <a:pt x="4307581" y="1939634"/>
                  <a:pt x="4311304" y="1935410"/>
                  <a:pt x="4315566" y="1931422"/>
                </a:cubicBezTo>
                <a:cubicBezTo>
                  <a:pt x="4418123" y="1797152"/>
                  <a:pt x="4522970" y="1669642"/>
                  <a:pt x="4664388" y="1574357"/>
                </a:cubicBezTo>
                <a:lnTo>
                  <a:pt x="4724400" y="1537429"/>
                </a:lnTo>
                <a:lnTo>
                  <a:pt x="4724400" y="1589108"/>
                </a:lnTo>
                <a:lnTo>
                  <a:pt x="4644505" y="1640352"/>
                </a:lnTo>
                <a:cubicBezTo>
                  <a:pt x="4543719" y="1713959"/>
                  <a:pt x="4461038" y="1801479"/>
                  <a:pt x="4381603" y="1900149"/>
                </a:cubicBezTo>
                <a:cubicBezTo>
                  <a:pt x="4415438" y="1876488"/>
                  <a:pt x="4447471" y="1849494"/>
                  <a:pt x="4478726" y="1822808"/>
                </a:cubicBezTo>
                <a:cubicBezTo>
                  <a:pt x="4513234" y="1792997"/>
                  <a:pt x="4549530" y="1762011"/>
                  <a:pt x="4588263" y="1735914"/>
                </a:cubicBezTo>
                <a:cubicBezTo>
                  <a:pt x="4619078" y="1714840"/>
                  <a:pt x="4651924" y="1696556"/>
                  <a:pt x="4683216" y="1678902"/>
                </a:cubicBezTo>
                <a:lnTo>
                  <a:pt x="4724400" y="1655121"/>
                </a:lnTo>
                <a:lnTo>
                  <a:pt x="4724400" y="1686869"/>
                </a:lnTo>
                <a:lnTo>
                  <a:pt x="4696172" y="1703058"/>
                </a:lnTo>
                <a:cubicBezTo>
                  <a:pt x="4665104" y="1720165"/>
                  <a:pt x="4632805" y="1738677"/>
                  <a:pt x="4602997" y="1758893"/>
                </a:cubicBezTo>
                <a:cubicBezTo>
                  <a:pt x="4565822" y="1784357"/>
                  <a:pt x="4530304" y="1815035"/>
                  <a:pt x="4496021" y="1844299"/>
                </a:cubicBezTo>
                <a:cubicBezTo>
                  <a:pt x="4470821" y="1865816"/>
                  <a:pt x="4445614" y="1887338"/>
                  <a:pt x="4419004" y="1907617"/>
                </a:cubicBezTo>
                <a:cubicBezTo>
                  <a:pt x="4509516" y="1884856"/>
                  <a:pt x="4599633" y="1841647"/>
                  <a:pt x="4685975" y="1786372"/>
                </a:cubicBezTo>
                <a:lnTo>
                  <a:pt x="4724400" y="1759693"/>
                </a:lnTo>
                <a:lnTo>
                  <a:pt x="4724400" y="1809459"/>
                </a:lnTo>
                <a:lnTo>
                  <a:pt x="4653762" y="1857561"/>
                </a:lnTo>
                <a:cubicBezTo>
                  <a:pt x="4580587" y="1902591"/>
                  <a:pt x="4504944" y="1939172"/>
                  <a:pt x="4428349" y="1963079"/>
                </a:cubicBezTo>
                <a:lnTo>
                  <a:pt x="4724400" y="1990579"/>
                </a:lnTo>
                <a:lnTo>
                  <a:pt x="4724400" y="2065582"/>
                </a:lnTo>
                <a:lnTo>
                  <a:pt x="4686318" y="2063926"/>
                </a:lnTo>
                <a:lnTo>
                  <a:pt x="4724400" y="2085104"/>
                </a:lnTo>
                <a:lnTo>
                  <a:pt x="4724400" y="2178471"/>
                </a:lnTo>
                <a:lnTo>
                  <a:pt x="4617755" y="2122457"/>
                </a:lnTo>
                <a:lnTo>
                  <a:pt x="4724400" y="2196158"/>
                </a:lnTo>
                <a:lnTo>
                  <a:pt x="4724400" y="2230374"/>
                </a:lnTo>
                <a:lnTo>
                  <a:pt x="4573637" y="2126309"/>
                </a:lnTo>
                <a:cubicBezTo>
                  <a:pt x="4608893" y="2177612"/>
                  <a:pt x="4656401" y="2222030"/>
                  <a:pt x="4706850" y="2262541"/>
                </a:cubicBezTo>
                <a:lnTo>
                  <a:pt x="4724400" y="2275857"/>
                </a:lnTo>
                <a:lnTo>
                  <a:pt x="4724400" y="2377131"/>
                </a:lnTo>
                <a:lnTo>
                  <a:pt x="4688201" y="2349925"/>
                </a:lnTo>
                <a:cubicBezTo>
                  <a:pt x="4579462" y="2264619"/>
                  <a:pt x="4483104" y="2181979"/>
                  <a:pt x="4462564" y="2041945"/>
                </a:cubicBezTo>
                <a:cubicBezTo>
                  <a:pt x="4339738" y="2027929"/>
                  <a:pt x="4217123" y="2008847"/>
                  <a:pt x="4094167" y="1984479"/>
                </a:cubicBezTo>
                <a:cubicBezTo>
                  <a:pt x="4361568" y="2318516"/>
                  <a:pt x="4448657" y="2737804"/>
                  <a:pt x="4520397" y="3153822"/>
                </a:cubicBezTo>
                <a:cubicBezTo>
                  <a:pt x="4524234" y="3176690"/>
                  <a:pt x="4478166" y="3233800"/>
                  <a:pt x="4458958" y="3203134"/>
                </a:cubicBezTo>
                <a:cubicBezTo>
                  <a:pt x="4221037" y="2826855"/>
                  <a:pt x="3875607" y="2452063"/>
                  <a:pt x="3972830" y="1973028"/>
                </a:cubicBezTo>
                <a:cubicBezTo>
                  <a:pt x="3973903" y="1968973"/>
                  <a:pt x="3975983" y="1964061"/>
                  <a:pt x="3979154" y="1959605"/>
                </a:cubicBezTo>
                <a:cubicBezTo>
                  <a:pt x="3847070" y="1929437"/>
                  <a:pt x="3715197" y="1894208"/>
                  <a:pt x="3583051" y="1850495"/>
                </a:cubicBezTo>
                <a:cubicBezTo>
                  <a:pt x="3357823" y="1775743"/>
                  <a:pt x="3137042" y="1687421"/>
                  <a:pt x="2922360" y="1586232"/>
                </a:cubicBezTo>
                <a:cubicBezTo>
                  <a:pt x="2956249" y="1697796"/>
                  <a:pt x="3014099" y="1805979"/>
                  <a:pt x="3033099" y="1913175"/>
                </a:cubicBezTo>
                <a:cubicBezTo>
                  <a:pt x="3035371" y="1915419"/>
                  <a:pt x="3037950" y="1918445"/>
                  <a:pt x="3040214" y="1920694"/>
                </a:cubicBezTo>
                <a:cubicBezTo>
                  <a:pt x="3043936" y="1916469"/>
                  <a:pt x="3048200" y="1912482"/>
                  <a:pt x="3051308" y="1911226"/>
                </a:cubicBezTo>
                <a:cubicBezTo>
                  <a:pt x="3335533" y="1788841"/>
                  <a:pt x="3650972" y="2264893"/>
                  <a:pt x="3791335" y="2442781"/>
                </a:cubicBezTo>
                <a:cubicBezTo>
                  <a:pt x="3804329" y="2459223"/>
                  <a:pt x="3763010" y="2515770"/>
                  <a:pt x="3744063" y="2510325"/>
                </a:cubicBezTo>
                <a:cubicBezTo>
                  <a:pt x="3485213" y="2437432"/>
                  <a:pt x="3287280" y="2286035"/>
                  <a:pt x="3103695" y="2105302"/>
                </a:cubicBezTo>
                <a:cubicBezTo>
                  <a:pt x="3126339" y="2333141"/>
                  <a:pt x="3009845" y="2625036"/>
                  <a:pt x="2968137" y="2805672"/>
                </a:cubicBezTo>
                <a:cubicBezTo>
                  <a:pt x="2930699" y="2965580"/>
                  <a:pt x="2891878" y="3078554"/>
                  <a:pt x="2739231" y="3151701"/>
                </a:cubicBezTo>
                <a:cubicBezTo>
                  <a:pt x="2726335" y="3157832"/>
                  <a:pt x="2726972" y="3142650"/>
                  <a:pt x="2728882" y="3135084"/>
                </a:cubicBezTo>
                <a:cubicBezTo>
                  <a:pt x="2806473" y="2811909"/>
                  <a:pt x="2836690" y="2478979"/>
                  <a:pt x="2914282" y="2155807"/>
                </a:cubicBezTo>
                <a:cubicBezTo>
                  <a:pt x="2927505" y="2100241"/>
                  <a:pt x="2969504" y="2020803"/>
                  <a:pt x="2971660" y="1962486"/>
                </a:cubicBezTo>
                <a:cubicBezTo>
                  <a:pt x="2971891" y="1961942"/>
                  <a:pt x="2971575" y="1961166"/>
                  <a:pt x="2971809" y="1960615"/>
                </a:cubicBezTo>
                <a:cubicBezTo>
                  <a:pt x="2971875" y="1957427"/>
                  <a:pt x="2972485" y="1954468"/>
                  <a:pt x="2972315" y="1951821"/>
                </a:cubicBezTo>
                <a:cubicBezTo>
                  <a:pt x="2966359" y="1836632"/>
                  <a:pt x="2865027" y="1683636"/>
                  <a:pt x="2846641" y="1556749"/>
                </a:cubicBezTo>
                <a:cubicBezTo>
                  <a:pt x="2846247" y="1554649"/>
                  <a:pt x="2846851" y="1551688"/>
                  <a:pt x="2847461" y="1548729"/>
                </a:cubicBezTo>
                <a:cubicBezTo>
                  <a:pt x="2570813" y="1412938"/>
                  <a:pt x="2306528" y="1254043"/>
                  <a:pt x="2058558" y="1071804"/>
                </a:cubicBezTo>
                <a:cubicBezTo>
                  <a:pt x="2118947" y="1245450"/>
                  <a:pt x="2231454" y="1407035"/>
                  <a:pt x="2291089" y="1585512"/>
                </a:cubicBezTo>
                <a:cubicBezTo>
                  <a:pt x="2383696" y="1860991"/>
                  <a:pt x="2441466" y="2144264"/>
                  <a:pt x="2473792" y="2432858"/>
                </a:cubicBezTo>
                <a:cubicBezTo>
                  <a:pt x="2475176" y="2446319"/>
                  <a:pt x="2431252" y="2512059"/>
                  <a:pt x="2420124" y="2495762"/>
                </a:cubicBezTo>
                <a:cubicBezTo>
                  <a:pt x="2291230" y="2305989"/>
                  <a:pt x="2208353" y="2083557"/>
                  <a:pt x="2119846" y="1872898"/>
                </a:cubicBezTo>
                <a:cubicBezTo>
                  <a:pt x="2037236" y="1675682"/>
                  <a:pt x="1982639" y="1492905"/>
                  <a:pt x="1995210" y="1288346"/>
                </a:cubicBezTo>
                <a:cubicBezTo>
                  <a:pt x="1948480" y="1372857"/>
                  <a:pt x="1900430" y="1457457"/>
                  <a:pt x="1850975" y="1540820"/>
                </a:cubicBezTo>
                <a:cubicBezTo>
                  <a:pt x="1816437" y="1599587"/>
                  <a:pt x="1789540" y="1661598"/>
                  <a:pt x="1723490" y="1688355"/>
                </a:cubicBezTo>
                <a:cubicBezTo>
                  <a:pt x="1718826" y="1690241"/>
                  <a:pt x="1711811" y="1688563"/>
                  <a:pt x="1710157" y="1683354"/>
                </a:cubicBezTo>
                <a:cubicBezTo>
                  <a:pt x="1675928" y="1583238"/>
                  <a:pt x="1752515" y="1420588"/>
                  <a:pt x="1807265" y="1336896"/>
                </a:cubicBezTo>
                <a:cubicBezTo>
                  <a:pt x="1856904" y="1260695"/>
                  <a:pt x="1925612" y="1200294"/>
                  <a:pt x="2011049" y="1173376"/>
                </a:cubicBezTo>
                <a:cubicBezTo>
                  <a:pt x="2011743" y="1171736"/>
                  <a:pt x="2013211" y="1169782"/>
                  <a:pt x="2014681" y="1167830"/>
                </a:cubicBezTo>
                <a:cubicBezTo>
                  <a:pt x="1995942" y="1119335"/>
                  <a:pt x="1980541" y="1069035"/>
                  <a:pt x="1971037" y="1015438"/>
                </a:cubicBezTo>
                <a:cubicBezTo>
                  <a:pt x="1970873" y="1012795"/>
                  <a:pt x="1971247" y="1010377"/>
                  <a:pt x="1971858" y="1007420"/>
                </a:cubicBezTo>
                <a:cubicBezTo>
                  <a:pt x="1889219" y="944106"/>
                  <a:pt x="1807963" y="877509"/>
                  <a:pt x="1729505" y="808882"/>
                </a:cubicBezTo>
                <a:cubicBezTo>
                  <a:pt x="1652132" y="740719"/>
                  <a:pt x="1577790" y="669969"/>
                  <a:pt x="1506007" y="597733"/>
                </a:cubicBezTo>
                <a:cubicBezTo>
                  <a:pt x="1650265" y="988437"/>
                  <a:pt x="1648039" y="1402749"/>
                  <a:pt x="1499912" y="1795211"/>
                </a:cubicBezTo>
                <a:cubicBezTo>
                  <a:pt x="1496995" y="1803635"/>
                  <a:pt x="1454455" y="1866099"/>
                  <a:pt x="1444926" y="1841464"/>
                </a:cubicBezTo>
                <a:cubicBezTo>
                  <a:pt x="1288444" y="1433999"/>
                  <a:pt x="1179507" y="967467"/>
                  <a:pt x="1425791" y="572788"/>
                </a:cubicBezTo>
                <a:cubicBezTo>
                  <a:pt x="1428418" y="568101"/>
                  <a:pt x="1431907" y="564428"/>
                  <a:pt x="1435390" y="560750"/>
                </a:cubicBezTo>
                <a:cubicBezTo>
                  <a:pt x="1440033" y="554349"/>
                  <a:pt x="1445996" y="547863"/>
                  <a:pt x="1451502" y="542471"/>
                </a:cubicBezTo>
                <a:cubicBezTo>
                  <a:pt x="1361214" y="448553"/>
                  <a:pt x="1275425" y="351231"/>
                  <a:pt x="1194128" y="250903"/>
                </a:cubicBezTo>
                <a:close/>
                <a:moveTo>
                  <a:pt x="890158" y="0"/>
                </a:moveTo>
                <a:lnTo>
                  <a:pt x="937892" y="0"/>
                </a:lnTo>
                <a:lnTo>
                  <a:pt x="924483" y="30495"/>
                </a:lnTo>
                <a:cubicBezTo>
                  <a:pt x="886566" y="121698"/>
                  <a:pt x="856718" y="217584"/>
                  <a:pt x="872288" y="306259"/>
                </a:cubicBezTo>
                <a:cubicBezTo>
                  <a:pt x="896800" y="446040"/>
                  <a:pt x="987449" y="577127"/>
                  <a:pt x="1006247" y="727373"/>
                </a:cubicBezTo>
                <a:cubicBezTo>
                  <a:pt x="1042700" y="1013846"/>
                  <a:pt x="1021035" y="1326579"/>
                  <a:pt x="986481" y="1611960"/>
                </a:cubicBezTo>
                <a:cubicBezTo>
                  <a:pt x="984668" y="1625361"/>
                  <a:pt x="941918" y="1692886"/>
                  <a:pt x="928400" y="1663986"/>
                </a:cubicBezTo>
                <a:cubicBezTo>
                  <a:pt x="723163" y="1233305"/>
                  <a:pt x="596239" y="818387"/>
                  <a:pt x="771281" y="368438"/>
                </a:cubicBezTo>
                <a:lnTo>
                  <a:pt x="200540" y="942511"/>
                </a:lnTo>
                <a:cubicBezTo>
                  <a:pt x="190537" y="952438"/>
                  <a:pt x="161507" y="972341"/>
                  <a:pt x="170253" y="942567"/>
                </a:cubicBezTo>
                <a:cubicBezTo>
                  <a:pt x="222670" y="771614"/>
                  <a:pt x="326261" y="624255"/>
                  <a:pt x="442049" y="489150"/>
                </a:cubicBezTo>
                <a:cubicBezTo>
                  <a:pt x="542966" y="370919"/>
                  <a:pt x="644574" y="322520"/>
                  <a:pt x="788582" y="301724"/>
                </a:cubicBezTo>
                <a:cubicBezTo>
                  <a:pt x="788307" y="293239"/>
                  <a:pt x="787808" y="285302"/>
                  <a:pt x="788312" y="276498"/>
                </a:cubicBezTo>
                <a:cubicBezTo>
                  <a:pt x="793051" y="221208"/>
                  <a:pt x="817827" y="155085"/>
                  <a:pt x="847625" y="89075"/>
                </a:cubicBezTo>
                <a:close/>
                <a:moveTo>
                  <a:pt x="29788" y="0"/>
                </a:moveTo>
                <a:lnTo>
                  <a:pt x="93321" y="0"/>
                </a:lnTo>
                <a:lnTo>
                  <a:pt x="79142" y="68966"/>
                </a:lnTo>
                <a:cubicBezTo>
                  <a:pt x="45734" y="225436"/>
                  <a:pt x="26794" y="379659"/>
                  <a:pt x="21253" y="535687"/>
                </a:cubicBezTo>
                <a:lnTo>
                  <a:pt x="61909" y="380358"/>
                </a:lnTo>
                <a:cubicBezTo>
                  <a:pt x="78826" y="316055"/>
                  <a:pt x="96125" y="249346"/>
                  <a:pt x="118339" y="184712"/>
                </a:cubicBezTo>
                <a:cubicBezTo>
                  <a:pt x="129562" y="152119"/>
                  <a:pt x="141878" y="119997"/>
                  <a:pt x="154192" y="87864"/>
                </a:cubicBezTo>
                <a:lnTo>
                  <a:pt x="186604" y="0"/>
                </a:lnTo>
                <a:lnTo>
                  <a:pt x="216386" y="0"/>
                </a:lnTo>
                <a:lnTo>
                  <a:pt x="180314" y="97640"/>
                </a:lnTo>
                <a:cubicBezTo>
                  <a:pt x="168233" y="129221"/>
                  <a:pt x="155916" y="161350"/>
                  <a:pt x="144924" y="193392"/>
                </a:cubicBezTo>
                <a:cubicBezTo>
                  <a:pt x="123175" y="256933"/>
                  <a:pt x="106102" y="323103"/>
                  <a:pt x="89413" y="386853"/>
                </a:cubicBezTo>
                <a:lnTo>
                  <a:pt x="49686" y="539999"/>
                </a:lnTo>
                <a:cubicBezTo>
                  <a:pt x="112204" y="409054"/>
                  <a:pt x="181190" y="283748"/>
                  <a:pt x="236604" y="152292"/>
                </a:cubicBezTo>
                <a:lnTo>
                  <a:pt x="289375" y="0"/>
                </a:lnTo>
                <a:lnTo>
                  <a:pt x="369729" y="0"/>
                </a:lnTo>
                <a:lnTo>
                  <a:pt x="354160" y="65656"/>
                </a:lnTo>
                <a:cubicBezTo>
                  <a:pt x="272180" y="311007"/>
                  <a:pt x="108679" y="519263"/>
                  <a:pt x="21325" y="763628"/>
                </a:cubicBezTo>
                <a:cubicBezTo>
                  <a:pt x="18671" y="771035"/>
                  <a:pt x="13191" y="778653"/>
                  <a:pt x="6426" y="785104"/>
                </a:cubicBezTo>
                <a:lnTo>
                  <a:pt x="0" y="789215"/>
                </a:lnTo>
                <a:lnTo>
                  <a:pt x="0" y="163142"/>
                </a:lnTo>
                <a:lnTo>
                  <a:pt x="20220" y="37416"/>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33" name="Rectangle 32">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90600"/>
            <a:ext cx="88011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object 10"/>
          <p:cNvSpPr txBox="1">
            <a:spLocks noGrp="1"/>
          </p:cNvSpPr>
          <p:nvPr>
            <p:ph type="title"/>
          </p:nvPr>
        </p:nvSpPr>
        <p:spPr>
          <a:xfrm>
            <a:off x="514350" y="1676400"/>
            <a:ext cx="3714750" cy="1216153"/>
          </a:xfrm>
          <a:prstGeom prst="rect">
            <a:avLst/>
          </a:prstGeom>
        </p:spPr>
        <p:txBody>
          <a:bodyPr vert="horz" lIns="91440" tIns="45720" rIns="91440" bIns="45720" rtlCol="0" anchor="t">
            <a:normAutofit/>
          </a:bodyPr>
          <a:lstStyle/>
          <a:p>
            <a:pPr marL="12700" defTabSz="914400"/>
            <a:r>
              <a:rPr lang="en-US" sz="3500" kern="1200" spc="10">
                <a:solidFill>
                  <a:schemeClr val="tx1"/>
                </a:solidFill>
                <a:latin typeface="+mj-lt"/>
                <a:ea typeface="+mj-ea"/>
                <a:cs typeface="+mj-cs"/>
              </a:rPr>
              <a:t>AÇIK</a:t>
            </a:r>
            <a:r>
              <a:rPr lang="en-US" sz="3500" kern="1200" spc="105">
                <a:solidFill>
                  <a:schemeClr val="tx1"/>
                </a:solidFill>
                <a:latin typeface="+mj-lt"/>
                <a:ea typeface="+mj-ea"/>
                <a:cs typeface="+mj-cs"/>
              </a:rPr>
              <a:t> </a:t>
            </a:r>
            <a:r>
              <a:rPr lang="en-US" sz="3500" kern="1200" spc="15">
                <a:solidFill>
                  <a:schemeClr val="tx1"/>
                </a:solidFill>
                <a:latin typeface="+mj-lt"/>
                <a:ea typeface="+mj-ea"/>
                <a:cs typeface="+mj-cs"/>
              </a:rPr>
              <a:t>VE</a:t>
            </a:r>
            <a:r>
              <a:rPr lang="en-US" sz="3500" kern="1200" spc="175">
                <a:solidFill>
                  <a:schemeClr val="tx1"/>
                </a:solidFill>
                <a:latin typeface="+mj-lt"/>
                <a:ea typeface="+mj-ea"/>
                <a:cs typeface="+mj-cs"/>
              </a:rPr>
              <a:t> </a:t>
            </a:r>
            <a:r>
              <a:rPr lang="en-US" sz="3500" kern="1200" spc="-35">
                <a:solidFill>
                  <a:schemeClr val="tx1"/>
                </a:solidFill>
                <a:latin typeface="+mj-lt"/>
                <a:ea typeface="+mj-ea"/>
                <a:cs typeface="+mj-cs"/>
              </a:rPr>
              <a:t>KAPALI</a:t>
            </a:r>
            <a:r>
              <a:rPr lang="en-US" sz="3500" kern="1200" spc="165">
                <a:solidFill>
                  <a:schemeClr val="tx1"/>
                </a:solidFill>
                <a:latin typeface="+mj-lt"/>
                <a:ea typeface="+mj-ea"/>
                <a:cs typeface="+mj-cs"/>
              </a:rPr>
              <a:t> </a:t>
            </a:r>
            <a:r>
              <a:rPr lang="en-US" sz="3500" kern="1200" spc="15">
                <a:solidFill>
                  <a:schemeClr val="tx1"/>
                </a:solidFill>
                <a:latin typeface="+mj-lt"/>
                <a:ea typeface="+mj-ea"/>
                <a:cs typeface="+mj-cs"/>
              </a:rPr>
              <a:t>SİSTEMLER</a:t>
            </a:r>
            <a:endParaRPr lang="en-US" sz="3500" kern="1200">
              <a:solidFill>
                <a:schemeClr val="tx1"/>
              </a:solidFill>
              <a:latin typeface="+mj-lt"/>
              <a:ea typeface="+mj-ea"/>
              <a:cs typeface="+mj-cs"/>
            </a:endParaRPr>
          </a:p>
        </p:txBody>
      </p:sp>
      <p:sp>
        <p:nvSpPr>
          <p:cNvPr id="11" name="object 11"/>
          <p:cNvSpPr txBox="1"/>
          <p:nvPr/>
        </p:nvSpPr>
        <p:spPr>
          <a:xfrm>
            <a:off x="514350" y="2667000"/>
            <a:ext cx="4400552" cy="3048000"/>
          </a:xfrm>
          <a:prstGeom prst="rect">
            <a:avLst/>
          </a:prstGeom>
        </p:spPr>
        <p:txBody>
          <a:bodyPr vert="horz" lIns="91440" tIns="45720" rIns="91440" bIns="45720" rtlCol="0">
            <a:normAutofit lnSpcReduction="10000"/>
          </a:bodyPr>
          <a:lstStyle/>
          <a:p>
            <a:pPr indent="-228600" algn="just">
              <a:lnSpc>
                <a:spcPct val="90000"/>
              </a:lnSpc>
              <a:buFont typeface="Arial" panose="020B0604020202020204" pitchFamily="34" charset="0"/>
              <a:buChar char="•"/>
            </a:pPr>
            <a:r>
              <a:rPr lang="en-US" sz="1500" b="0" i="0">
                <a:solidFill>
                  <a:schemeClr val="tx1">
                    <a:alpha val="55000"/>
                  </a:schemeClr>
                </a:solidFill>
                <a:effectLst/>
              </a:rPr>
              <a:t>Açık ve kapalı sistemlerin temel farkları şu şekildedir:</a:t>
            </a:r>
          </a:p>
          <a:p>
            <a:pPr indent="-228600" algn="just">
              <a:lnSpc>
                <a:spcPct val="90000"/>
              </a:lnSpc>
              <a:buFont typeface="Arial" panose="020B0604020202020204" pitchFamily="34" charset="0"/>
              <a:buChar char="•"/>
            </a:pPr>
            <a:r>
              <a:rPr lang="en-US" sz="1500" b="1" i="0">
                <a:solidFill>
                  <a:schemeClr val="tx1">
                    <a:alpha val="55000"/>
                  </a:schemeClr>
                </a:solidFill>
                <a:effectLst/>
              </a:rPr>
              <a:t>Enerji ve Madde Alışverişi:</a:t>
            </a:r>
            <a:r>
              <a:rPr lang="en-US" sz="1500" b="0" i="0">
                <a:solidFill>
                  <a:schemeClr val="tx1">
                    <a:alpha val="55000"/>
                  </a:schemeClr>
                </a:solidFill>
                <a:effectLst/>
              </a:rPr>
              <a:t> Açık sistemler, dış çevreleriyle enerji ve/veya madde alışverişi yapabilirken, kapalı sistemler sadece enerji alışverişi yapabilir. Madde alışverişi yapamazlar.</a:t>
            </a:r>
          </a:p>
          <a:p>
            <a:pPr indent="-228600" algn="just">
              <a:lnSpc>
                <a:spcPct val="90000"/>
              </a:lnSpc>
              <a:buFont typeface="Arial" panose="020B0604020202020204" pitchFamily="34" charset="0"/>
              <a:buChar char="•"/>
            </a:pPr>
            <a:r>
              <a:rPr lang="en-US" sz="1500" b="1" i="0">
                <a:solidFill>
                  <a:schemeClr val="tx1">
                    <a:alpha val="55000"/>
                  </a:schemeClr>
                </a:solidFill>
                <a:effectLst/>
              </a:rPr>
              <a:t>Sistemin Sınırları:</a:t>
            </a:r>
            <a:r>
              <a:rPr lang="en-US" sz="1500" b="0" i="0">
                <a:solidFill>
                  <a:schemeClr val="tx1">
                    <a:alpha val="55000"/>
                  </a:schemeClr>
                </a:solidFill>
                <a:effectLst/>
              </a:rPr>
              <a:t> Açık sistemlerin sınırları belirsiz ve genişken, kapalı sistemlerin sınırları belirlidir ve sadece içsel etkileşimlere izin verir.</a:t>
            </a:r>
          </a:p>
          <a:p>
            <a:pPr indent="-228600" algn="just">
              <a:lnSpc>
                <a:spcPct val="90000"/>
              </a:lnSpc>
              <a:buFont typeface="Arial" panose="020B0604020202020204" pitchFamily="34" charset="0"/>
              <a:buChar char="•"/>
            </a:pPr>
            <a:r>
              <a:rPr lang="en-US" sz="1500" b="1" i="0">
                <a:solidFill>
                  <a:schemeClr val="tx1">
                    <a:alpha val="55000"/>
                  </a:schemeClr>
                </a:solidFill>
                <a:effectLst/>
              </a:rPr>
              <a:t>Örnekler:</a:t>
            </a:r>
            <a:r>
              <a:rPr lang="en-US" sz="1500" b="0" i="0">
                <a:solidFill>
                  <a:schemeClr val="tx1">
                    <a:alpha val="55000"/>
                  </a:schemeClr>
                </a:solidFill>
                <a:effectLst/>
              </a:rPr>
              <a:t> Canlı organizmalar, ekosistemler ve işletmeler genellikle açık sistemlere örnektir. Kapalı sistemlere ise termodinamik sistemler veya idealize edilmiş matematiksel modeller örnek olarak verilebilir.</a:t>
            </a:r>
          </a:p>
          <a:p>
            <a:pPr marL="12700" indent="-228600">
              <a:lnSpc>
                <a:spcPct val="90000"/>
              </a:lnSpc>
              <a:spcBef>
                <a:spcPts val="100"/>
              </a:spcBef>
              <a:buFont typeface="Arial" panose="020B0604020202020204" pitchFamily="34" charset="0"/>
              <a:buChar char="•"/>
            </a:pPr>
            <a:r>
              <a:rPr lang="en-US" sz="1000" spc="-10">
                <a:solidFill>
                  <a:schemeClr val="tx1">
                    <a:alpha val="55000"/>
                  </a:schemeClr>
                </a:solidFill>
              </a:rPr>
              <a:t>.</a:t>
            </a:r>
            <a:endParaRPr lang="en-US" sz="1000">
              <a:solidFill>
                <a:schemeClr val="tx1">
                  <a:alpha val="55000"/>
                </a:schemeClr>
              </a:solidFill>
            </a:endParaRPr>
          </a:p>
        </p:txBody>
      </p:sp>
      <p:pic>
        <p:nvPicPr>
          <p:cNvPr id="22" name="Graphic 21" descr="Dizüstü Güvenli">
            <a:extLst>
              <a:ext uri="{FF2B5EF4-FFF2-40B4-BE49-F238E27FC236}">
                <a16:creationId xmlns:a16="http://schemas.microsoft.com/office/drawing/2014/main" id="{A3917496-BDF6-7A3C-0FF9-0CFC1B1E806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76775" y="1676400"/>
            <a:ext cx="3505200" cy="3505200"/>
          </a:xfrm>
          <a:prstGeom prst="rect">
            <a:avLst/>
          </a:prstGeom>
        </p:spPr>
      </p:pic>
      <p:sp>
        <p:nvSpPr>
          <p:cNvPr id="18" name="object 18"/>
          <p:cNvSpPr txBox="1">
            <a:spLocks noGrp="1"/>
          </p:cNvSpPr>
          <p:nvPr>
            <p:ph type="sldNum" sz="quarter" idx="12"/>
          </p:nvPr>
        </p:nvSpPr>
        <p:spPr>
          <a:xfrm>
            <a:off x="8286750" y="6400800"/>
            <a:ext cx="514350" cy="457200"/>
          </a:xfrm>
          <a:prstGeom prst="rect">
            <a:avLst/>
          </a:prstGeom>
        </p:spPr>
        <p:txBody>
          <a:bodyPr vert="horz" lIns="91440" tIns="45720" rIns="91440" bIns="45720" rtlCol="0" anchor="ctr">
            <a:normAutofit/>
          </a:bodyPr>
          <a:lstStyle/>
          <a:p>
            <a:pPr>
              <a:spcAft>
                <a:spcPts val="600"/>
              </a:spcAft>
            </a:pPr>
            <a:fld id="{81D60167-4931-47E6-BA6A-407CBD079E47}" type="slidenum">
              <a:rPr lang="en-US">
                <a:solidFill>
                  <a:srgbClr val="000000">
                    <a:alpha val="70000"/>
                  </a:srgbClr>
                </a:solidFill>
              </a:rPr>
              <a:pPr>
                <a:spcAft>
                  <a:spcPts val="600"/>
                </a:spcAft>
              </a:pPr>
              <a:t>37</a:t>
            </a:fld>
            <a:endParaRPr lang="en-US">
              <a:solidFill>
                <a:srgbClr val="000000">
                  <a:alpha val="70000"/>
                </a:srgbClr>
              </a:solidFill>
            </a:endParaRPr>
          </a:p>
        </p:txBody>
      </p:sp>
    </p:spTree>
    <p:extLst>
      <p:ext uri="{BB962C8B-B14F-4D97-AF65-F5344CB8AC3E}">
        <p14:creationId xmlns:p14="http://schemas.microsoft.com/office/powerpoint/2010/main" val="19222805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9D9CE3C4-25D7-403C-9312-F3B39099D2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320"/>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bject 10"/>
          <p:cNvSpPr txBox="1">
            <a:spLocks noGrp="1"/>
          </p:cNvSpPr>
          <p:nvPr>
            <p:ph type="title"/>
          </p:nvPr>
        </p:nvSpPr>
        <p:spPr>
          <a:xfrm>
            <a:off x="4571885" y="221616"/>
            <a:ext cx="3250360" cy="1454051"/>
          </a:xfrm>
          <a:prstGeom prst="rect">
            <a:avLst/>
          </a:prstGeom>
        </p:spPr>
        <p:txBody>
          <a:bodyPr vert="horz" lIns="91440" tIns="45720" rIns="91440" bIns="45720" rtlCol="0" anchor="b">
            <a:normAutofit/>
          </a:bodyPr>
          <a:lstStyle/>
          <a:p>
            <a:pPr marL="12700" defTabSz="914400"/>
            <a:r>
              <a:rPr lang="en-US" sz="3100" kern="1200" spc="10">
                <a:solidFill>
                  <a:schemeClr val="tx2"/>
                </a:solidFill>
                <a:latin typeface="+mj-lt"/>
                <a:ea typeface="+mj-ea"/>
                <a:cs typeface="+mj-cs"/>
              </a:rPr>
              <a:t>CANLI</a:t>
            </a:r>
            <a:r>
              <a:rPr lang="en-US" sz="3100" kern="1200" spc="90">
                <a:solidFill>
                  <a:schemeClr val="tx2"/>
                </a:solidFill>
                <a:latin typeface="+mj-lt"/>
                <a:ea typeface="+mj-ea"/>
                <a:cs typeface="+mj-cs"/>
              </a:rPr>
              <a:t> </a:t>
            </a:r>
            <a:r>
              <a:rPr lang="en-US" sz="3100" kern="1200" spc="15">
                <a:solidFill>
                  <a:schemeClr val="tx2"/>
                </a:solidFill>
                <a:latin typeface="+mj-lt"/>
                <a:ea typeface="+mj-ea"/>
                <a:cs typeface="+mj-cs"/>
              </a:rPr>
              <a:t>VE</a:t>
            </a:r>
            <a:r>
              <a:rPr lang="en-US" sz="3100" kern="1200" spc="175">
                <a:solidFill>
                  <a:schemeClr val="tx2"/>
                </a:solidFill>
                <a:latin typeface="+mj-lt"/>
                <a:ea typeface="+mj-ea"/>
                <a:cs typeface="+mj-cs"/>
              </a:rPr>
              <a:t> </a:t>
            </a:r>
            <a:r>
              <a:rPr lang="en-US" sz="3100" kern="1200" spc="10">
                <a:solidFill>
                  <a:schemeClr val="tx2"/>
                </a:solidFill>
                <a:latin typeface="+mj-lt"/>
                <a:ea typeface="+mj-ea"/>
                <a:cs typeface="+mj-cs"/>
              </a:rPr>
              <a:t>CANSIZ</a:t>
            </a:r>
            <a:r>
              <a:rPr lang="en-US" sz="3100" kern="1200" spc="185">
                <a:solidFill>
                  <a:schemeClr val="tx2"/>
                </a:solidFill>
                <a:latin typeface="+mj-lt"/>
                <a:ea typeface="+mj-ea"/>
                <a:cs typeface="+mj-cs"/>
              </a:rPr>
              <a:t> </a:t>
            </a:r>
            <a:r>
              <a:rPr lang="en-US" sz="3100" kern="1200" spc="15">
                <a:solidFill>
                  <a:schemeClr val="tx2"/>
                </a:solidFill>
                <a:latin typeface="+mj-lt"/>
                <a:ea typeface="+mj-ea"/>
                <a:cs typeface="+mj-cs"/>
              </a:rPr>
              <a:t>SİSTEMLER</a:t>
            </a:r>
            <a:endParaRPr lang="en-US" sz="3100" kern="1200">
              <a:solidFill>
                <a:schemeClr val="tx2"/>
              </a:solidFill>
              <a:latin typeface="+mj-lt"/>
              <a:ea typeface="+mj-ea"/>
              <a:cs typeface="+mj-cs"/>
            </a:endParaRPr>
          </a:p>
        </p:txBody>
      </p:sp>
      <p:pic>
        <p:nvPicPr>
          <p:cNvPr id="17" name="object 17"/>
          <p:cNvPicPr/>
          <p:nvPr/>
        </p:nvPicPr>
        <p:blipFill rotWithShape="1">
          <a:blip r:embed="rId2" cstate="print">
            <a:alphaModFix/>
          </a:blip>
          <a:srcRect l="23009" r="17511" b="1"/>
          <a:stretch/>
        </p:blipFill>
        <p:spPr>
          <a:xfrm>
            <a:off x="228" y="-20320"/>
            <a:ext cx="3334096" cy="3730714"/>
          </a:xfrm>
          <a:custGeom>
            <a:avLst/>
            <a:gdLst/>
            <a:ahLst/>
            <a:cxnLst/>
            <a:rect l="l" t="t" r="r" b="b"/>
            <a:pathLst>
              <a:path w="4443799" h="3776782">
                <a:moveTo>
                  <a:pt x="0" y="0"/>
                </a:moveTo>
                <a:lnTo>
                  <a:pt x="4164578" y="0"/>
                </a:lnTo>
                <a:lnTo>
                  <a:pt x="4238884" y="154250"/>
                </a:lnTo>
                <a:cubicBezTo>
                  <a:pt x="4370833" y="466214"/>
                  <a:pt x="4443799" y="809200"/>
                  <a:pt x="4443799" y="1169228"/>
                </a:cubicBezTo>
                <a:cubicBezTo>
                  <a:pt x="4443799" y="2609341"/>
                  <a:pt x="3276357" y="3776782"/>
                  <a:pt x="1836244" y="3776782"/>
                </a:cubicBezTo>
                <a:cubicBezTo>
                  <a:pt x="1206195" y="3776782"/>
                  <a:pt x="628337" y="3553326"/>
                  <a:pt x="177598" y="3181344"/>
                </a:cubicBezTo>
                <a:lnTo>
                  <a:pt x="0" y="3019932"/>
                </a:lnTo>
                <a:close/>
              </a:path>
            </a:pathLst>
          </a:custGeom>
          <a:effectLst>
            <a:softEdge rad="0"/>
          </a:effectLst>
        </p:spPr>
      </p:pic>
      <p:pic>
        <p:nvPicPr>
          <p:cNvPr id="16" name="object 16"/>
          <p:cNvPicPr/>
          <p:nvPr/>
        </p:nvPicPr>
        <p:blipFill rotWithShape="1">
          <a:blip r:embed="rId3" cstate="print">
            <a:alphaModFix/>
          </a:blip>
          <a:srcRect t="4702" r="2" b="2407"/>
          <a:stretch/>
        </p:blipFill>
        <p:spPr>
          <a:xfrm>
            <a:off x="6433" y="3917279"/>
            <a:ext cx="2580440" cy="2950205"/>
          </a:xfrm>
          <a:custGeom>
            <a:avLst/>
            <a:gdLst/>
            <a:ahLst/>
            <a:cxnLst/>
            <a:rect l="l" t="t" r="r" b="b"/>
            <a:pathLst>
              <a:path w="3440586" h="2950205">
                <a:moveTo>
                  <a:pt x="1539166" y="0"/>
                </a:moveTo>
                <a:cubicBezTo>
                  <a:pt x="2589292" y="0"/>
                  <a:pt x="3440586" y="851294"/>
                  <a:pt x="3440586" y="1901419"/>
                </a:cubicBezTo>
                <a:cubicBezTo>
                  <a:pt x="3440586" y="2229583"/>
                  <a:pt x="3357452" y="2538330"/>
                  <a:pt x="3211095" y="2807749"/>
                </a:cubicBezTo>
                <a:lnTo>
                  <a:pt x="3124550" y="2950205"/>
                </a:lnTo>
                <a:lnTo>
                  <a:pt x="0" y="2950205"/>
                </a:lnTo>
                <a:lnTo>
                  <a:pt x="0" y="788141"/>
                </a:lnTo>
                <a:lnTo>
                  <a:pt x="71938" y="691940"/>
                </a:lnTo>
                <a:cubicBezTo>
                  <a:pt x="420687" y="269355"/>
                  <a:pt x="948471" y="0"/>
                  <a:pt x="1539166" y="0"/>
                </a:cubicBezTo>
                <a:close/>
              </a:path>
            </a:pathLst>
          </a:custGeom>
          <a:effectLst>
            <a:softEdge rad="0"/>
          </a:effectLst>
        </p:spPr>
      </p:pic>
      <p:grpSp>
        <p:nvGrpSpPr>
          <p:cNvPr id="26" name="Group 25">
            <a:extLst>
              <a:ext uri="{FF2B5EF4-FFF2-40B4-BE49-F238E27FC236}">
                <a16:creationId xmlns:a16="http://schemas.microsoft.com/office/drawing/2014/main" id="{2E56C079-9BED-4728-8FAD-2F9E3A1791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8" y="-20320"/>
            <a:ext cx="3464506" cy="3993680"/>
            <a:chOff x="6642" y="0"/>
            <a:chExt cx="4656944" cy="4026189"/>
          </a:xfrm>
        </p:grpSpPr>
        <p:sp>
          <p:nvSpPr>
            <p:cNvPr id="27" name="Freeform: Shape 26">
              <a:extLst>
                <a:ext uri="{FF2B5EF4-FFF2-40B4-BE49-F238E27FC236}">
                  <a16:creationId xmlns:a16="http://schemas.microsoft.com/office/drawing/2014/main" id="{4FE2DBDC-CA19-4342-8088-8ADCA94AA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3" y="0"/>
              <a:ext cx="4481649" cy="3774194"/>
            </a:xfrm>
            <a:custGeom>
              <a:avLst/>
              <a:gdLst>
                <a:gd name="connsiteX0" fmla="*/ 3838758 w 4481649"/>
                <a:gd name="connsiteY0" fmla="*/ 0 h 3774194"/>
                <a:gd name="connsiteX1" fmla="*/ 4072279 w 4481649"/>
                <a:gd name="connsiteY1" fmla="*/ 0 h 3774194"/>
                <a:gd name="connsiteX2" fmla="*/ 4075362 w 4481649"/>
                <a:gd name="connsiteY2" fmla="*/ 4673 h 3774194"/>
                <a:gd name="connsiteX3" fmla="*/ 4106646 w 4481649"/>
                <a:gd name="connsiteY3" fmla="*/ 54070 h 3774194"/>
                <a:gd name="connsiteX4" fmla="*/ 4136804 w 4481649"/>
                <a:gd name="connsiteY4" fmla="*/ 104160 h 3774194"/>
                <a:gd name="connsiteX5" fmla="*/ 4246950 w 4481649"/>
                <a:gd name="connsiteY5" fmla="*/ 310241 h 3774194"/>
                <a:gd name="connsiteX6" fmla="*/ 4397741 w 4481649"/>
                <a:gd name="connsiteY6" fmla="*/ 750480 h 3774194"/>
                <a:gd name="connsiteX7" fmla="*/ 4433098 w 4481649"/>
                <a:gd name="connsiteY7" fmla="*/ 979526 h 3774194"/>
                <a:gd name="connsiteX8" fmla="*/ 4456064 w 4481649"/>
                <a:gd name="connsiteY8" fmla="*/ 1208745 h 3774194"/>
                <a:gd name="connsiteX9" fmla="*/ 4474350 w 4481649"/>
                <a:gd name="connsiteY9" fmla="*/ 1437964 h 3774194"/>
                <a:gd name="connsiteX10" fmla="*/ 4478075 w 4481649"/>
                <a:gd name="connsiteY10" fmla="*/ 1495420 h 3774194"/>
                <a:gd name="connsiteX11" fmla="*/ 4479722 w 4481649"/>
                <a:gd name="connsiteY11" fmla="*/ 1524971 h 3774194"/>
                <a:gd name="connsiteX12" fmla="*/ 4480936 w 4481649"/>
                <a:gd name="connsiteY12" fmla="*/ 1555043 h 3774194"/>
                <a:gd name="connsiteX13" fmla="*/ 4479288 w 4481649"/>
                <a:gd name="connsiteY13" fmla="*/ 1676195 h 3774194"/>
                <a:gd name="connsiteX14" fmla="*/ 4355883 w 4481649"/>
                <a:gd name="connsiteY14" fmla="*/ 2152052 h 3774194"/>
                <a:gd name="connsiteX15" fmla="*/ 4081600 w 4481649"/>
                <a:gd name="connsiteY15" fmla="*/ 2556153 h 3774194"/>
                <a:gd name="connsiteX16" fmla="*/ 3914431 w 4481649"/>
                <a:gd name="connsiteY16" fmla="*/ 2724623 h 3774194"/>
                <a:gd name="connsiteX17" fmla="*/ 3740156 w 4481649"/>
                <a:gd name="connsiteY17" fmla="*/ 2877753 h 3774194"/>
                <a:gd name="connsiteX18" fmla="*/ 3386143 w 4481649"/>
                <a:gd name="connsiteY18" fmla="*/ 3153683 h 3774194"/>
                <a:gd name="connsiteX19" fmla="*/ 3297056 w 4481649"/>
                <a:gd name="connsiteY19" fmla="*/ 3221018 h 3774194"/>
                <a:gd name="connsiteX20" fmla="*/ 3205542 w 4481649"/>
                <a:gd name="connsiteY20" fmla="*/ 3288787 h 3774194"/>
                <a:gd name="connsiteX21" fmla="*/ 3111775 w 4481649"/>
                <a:gd name="connsiteY21" fmla="*/ 3355690 h 3774194"/>
                <a:gd name="connsiteX22" fmla="*/ 3015060 w 4481649"/>
                <a:gd name="connsiteY22" fmla="*/ 3420685 h 3774194"/>
                <a:gd name="connsiteX23" fmla="*/ 2812014 w 4481649"/>
                <a:gd name="connsiteY23" fmla="*/ 3542705 h 3774194"/>
                <a:gd name="connsiteX24" fmla="*/ 2593627 w 4481649"/>
                <a:gd name="connsiteY24" fmla="*/ 3646439 h 3774194"/>
                <a:gd name="connsiteX25" fmla="*/ 2118377 w 4481649"/>
                <a:gd name="connsiteY25" fmla="*/ 3765771 h 3774194"/>
                <a:gd name="connsiteX26" fmla="*/ 1996011 w 4481649"/>
                <a:gd name="connsiteY26" fmla="*/ 3773484 h 3774194"/>
                <a:gd name="connsiteX27" fmla="*/ 1965420 w 4481649"/>
                <a:gd name="connsiteY27" fmla="*/ 3774177 h 3774194"/>
                <a:gd name="connsiteX28" fmla="*/ 1934915 w 4481649"/>
                <a:gd name="connsiteY28" fmla="*/ 3774003 h 3774194"/>
                <a:gd name="connsiteX29" fmla="*/ 1904497 w 4481649"/>
                <a:gd name="connsiteY29" fmla="*/ 3773658 h 3774194"/>
                <a:gd name="connsiteX30" fmla="*/ 1874945 w 4481649"/>
                <a:gd name="connsiteY30" fmla="*/ 3772531 h 3774194"/>
                <a:gd name="connsiteX31" fmla="*/ 1638881 w 4481649"/>
                <a:gd name="connsiteY31" fmla="*/ 3753725 h 3774194"/>
                <a:gd name="connsiteX32" fmla="*/ 1404288 w 4481649"/>
                <a:gd name="connsiteY32" fmla="*/ 3712301 h 3774194"/>
                <a:gd name="connsiteX33" fmla="*/ 1173856 w 4481649"/>
                <a:gd name="connsiteY33" fmla="*/ 3647392 h 3774194"/>
                <a:gd name="connsiteX34" fmla="*/ 732751 w 4481649"/>
                <a:gd name="connsiteY34" fmla="*/ 3452230 h 3774194"/>
                <a:gd name="connsiteX35" fmla="*/ 360973 w 4481649"/>
                <a:gd name="connsiteY35" fmla="*/ 3148396 h 3774194"/>
                <a:gd name="connsiteX36" fmla="*/ 210269 w 4481649"/>
                <a:gd name="connsiteY36" fmla="*/ 2965542 h 3774194"/>
                <a:gd name="connsiteX37" fmla="*/ 78631 w 4481649"/>
                <a:gd name="connsiteY37" fmla="*/ 2771940 h 3774194"/>
                <a:gd name="connsiteX38" fmla="*/ 47866 w 4481649"/>
                <a:gd name="connsiteY38" fmla="*/ 2722630 h 3774194"/>
                <a:gd name="connsiteX39" fmla="*/ 18488 w 4481649"/>
                <a:gd name="connsiteY39" fmla="*/ 2674792 h 3774194"/>
                <a:gd name="connsiteX40" fmla="*/ 0 w 4481649"/>
                <a:gd name="connsiteY40" fmla="*/ 2645223 h 3774194"/>
                <a:gd name="connsiteX41" fmla="*/ 0 w 4481649"/>
                <a:gd name="connsiteY41" fmla="*/ 2227021 h 3774194"/>
                <a:gd name="connsiteX42" fmla="*/ 25421 w 4481649"/>
                <a:gd name="connsiteY42" fmla="*/ 2260119 h 3774194"/>
                <a:gd name="connsiteX43" fmla="*/ 167979 w 4481649"/>
                <a:gd name="connsiteY43" fmla="*/ 2432922 h 3774194"/>
                <a:gd name="connsiteX44" fmla="*/ 238868 w 4481649"/>
                <a:gd name="connsiteY44" fmla="*/ 2523135 h 3774194"/>
                <a:gd name="connsiteX45" fmla="*/ 272926 w 4481649"/>
                <a:gd name="connsiteY45" fmla="*/ 2567420 h 3774194"/>
                <a:gd name="connsiteX46" fmla="*/ 306290 w 4481649"/>
                <a:gd name="connsiteY46" fmla="*/ 2609797 h 3774194"/>
                <a:gd name="connsiteX47" fmla="*/ 592966 w 4481649"/>
                <a:gd name="connsiteY47" fmla="*/ 2922991 h 3774194"/>
                <a:gd name="connsiteX48" fmla="*/ 745402 w 4481649"/>
                <a:gd name="connsiteY48" fmla="*/ 3063902 h 3774194"/>
                <a:gd name="connsiteX49" fmla="*/ 905033 w 4481649"/>
                <a:gd name="connsiteY49" fmla="*/ 3193806 h 3774194"/>
                <a:gd name="connsiteX50" fmla="*/ 1261644 w 4481649"/>
                <a:gd name="connsiteY50" fmla="*/ 3399280 h 3774194"/>
                <a:gd name="connsiteX51" fmla="*/ 1461138 w 4481649"/>
                <a:gd name="connsiteY51" fmla="*/ 3457343 h 3774194"/>
                <a:gd name="connsiteX52" fmla="*/ 1512268 w 4481649"/>
                <a:gd name="connsiteY52" fmla="*/ 3467570 h 3774194"/>
                <a:gd name="connsiteX53" fmla="*/ 1563832 w 4481649"/>
                <a:gd name="connsiteY53" fmla="*/ 3476149 h 3774194"/>
                <a:gd name="connsiteX54" fmla="*/ 1667912 w 4481649"/>
                <a:gd name="connsiteY54" fmla="*/ 3488455 h 3774194"/>
                <a:gd name="connsiteX55" fmla="*/ 1720255 w 4481649"/>
                <a:gd name="connsiteY55" fmla="*/ 3492441 h 3774194"/>
                <a:gd name="connsiteX56" fmla="*/ 1772771 w 4481649"/>
                <a:gd name="connsiteY56" fmla="*/ 3495215 h 3774194"/>
                <a:gd name="connsiteX57" fmla="*/ 1825462 w 4481649"/>
                <a:gd name="connsiteY57" fmla="*/ 3496428 h 3774194"/>
                <a:gd name="connsiteX58" fmla="*/ 1878238 w 4481649"/>
                <a:gd name="connsiteY58" fmla="*/ 3496167 h 3774194"/>
                <a:gd name="connsiteX59" fmla="*/ 1904671 w 4481649"/>
                <a:gd name="connsiteY59" fmla="*/ 3495907 h 3774194"/>
                <a:gd name="connsiteX60" fmla="*/ 1930149 w 4481649"/>
                <a:gd name="connsiteY60" fmla="*/ 3494782 h 3774194"/>
                <a:gd name="connsiteX61" fmla="*/ 1955541 w 4481649"/>
                <a:gd name="connsiteY61" fmla="*/ 3493482 h 3774194"/>
                <a:gd name="connsiteX62" fmla="*/ 1980846 w 4481649"/>
                <a:gd name="connsiteY62" fmla="*/ 3491401 h 3774194"/>
                <a:gd name="connsiteX63" fmla="*/ 2081199 w 4481649"/>
                <a:gd name="connsiteY63" fmla="*/ 3479010 h 3774194"/>
                <a:gd name="connsiteX64" fmla="*/ 2463462 w 4481649"/>
                <a:gd name="connsiteY64" fmla="*/ 3353524 h 3774194"/>
                <a:gd name="connsiteX65" fmla="*/ 2816606 w 4481649"/>
                <a:gd name="connsiteY65" fmla="*/ 3133490 h 3774194"/>
                <a:gd name="connsiteX66" fmla="*/ 2902227 w 4481649"/>
                <a:gd name="connsiteY66" fmla="*/ 3068842 h 3774194"/>
                <a:gd name="connsiteX67" fmla="*/ 2987849 w 4481649"/>
                <a:gd name="connsiteY67" fmla="*/ 3002026 h 3774194"/>
                <a:gd name="connsiteX68" fmla="*/ 3161258 w 4481649"/>
                <a:gd name="connsiteY68" fmla="*/ 2863368 h 3774194"/>
                <a:gd name="connsiteX69" fmla="*/ 3517696 w 4481649"/>
                <a:gd name="connsiteY69" fmla="*/ 2594978 h 3774194"/>
                <a:gd name="connsiteX70" fmla="*/ 3849781 w 4481649"/>
                <a:gd name="connsiteY70" fmla="*/ 2328061 h 3774194"/>
                <a:gd name="connsiteX71" fmla="*/ 4115313 w 4481649"/>
                <a:gd name="connsiteY71" fmla="*/ 2022147 h 3774194"/>
                <a:gd name="connsiteX72" fmla="*/ 4205786 w 4481649"/>
                <a:gd name="connsiteY72" fmla="*/ 1844318 h 3774194"/>
                <a:gd name="connsiteX73" fmla="*/ 4260902 w 4481649"/>
                <a:gd name="connsiteY73" fmla="*/ 1650024 h 3774194"/>
                <a:gd name="connsiteX74" fmla="*/ 4276155 w 4481649"/>
                <a:gd name="connsiteY74" fmla="*/ 1548110 h 3774194"/>
                <a:gd name="connsiteX75" fmla="*/ 4278669 w 4481649"/>
                <a:gd name="connsiteY75" fmla="*/ 1522285 h 3774194"/>
                <a:gd name="connsiteX76" fmla="*/ 4280575 w 4481649"/>
                <a:gd name="connsiteY76" fmla="*/ 1495940 h 3774194"/>
                <a:gd name="connsiteX77" fmla="*/ 4283348 w 4481649"/>
                <a:gd name="connsiteY77" fmla="*/ 1441517 h 3774194"/>
                <a:gd name="connsiteX78" fmla="*/ 4278582 w 4481649"/>
                <a:gd name="connsiteY78" fmla="*/ 1223910 h 3774194"/>
                <a:gd name="connsiteX79" fmla="*/ 4247990 w 4481649"/>
                <a:gd name="connsiteY79" fmla="*/ 1008990 h 3774194"/>
                <a:gd name="connsiteX80" fmla="*/ 4196080 w 4481649"/>
                <a:gd name="connsiteY80" fmla="*/ 799270 h 3774194"/>
                <a:gd name="connsiteX81" fmla="*/ 4062015 w 4481649"/>
                <a:gd name="connsiteY81" fmla="*/ 392396 h 3774194"/>
                <a:gd name="connsiteX82" fmla="*/ 3970675 w 4481649"/>
                <a:gd name="connsiteY82" fmla="*/ 199228 h 3774194"/>
                <a:gd name="connsiteX83" fmla="*/ 3944070 w 4481649"/>
                <a:gd name="connsiteY83" fmla="*/ 152951 h 3774194"/>
                <a:gd name="connsiteX84" fmla="*/ 3916078 w 4481649"/>
                <a:gd name="connsiteY84" fmla="*/ 107540 h 3774194"/>
                <a:gd name="connsiteX85" fmla="*/ 3886439 w 4481649"/>
                <a:gd name="connsiteY85" fmla="*/ 63170 h 3774194"/>
                <a:gd name="connsiteX86" fmla="*/ 3855502 w 4481649"/>
                <a:gd name="connsiteY86" fmla="*/ 19753 h 3774194"/>
                <a:gd name="connsiteX87" fmla="*/ 143864 w 4481649"/>
                <a:gd name="connsiteY87" fmla="*/ 0 h 3774194"/>
                <a:gd name="connsiteX88" fmla="*/ 437641 w 4481649"/>
                <a:gd name="connsiteY88" fmla="*/ 0 h 3774194"/>
                <a:gd name="connsiteX89" fmla="*/ 429955 w 4481649"/>
                <a:gd name="connsiteY89" fmla="*/ 6407 h 3774194"/>
                <a:gd name="connsiteX90" fmla="*/ 137300 w 4481649"/>
                <a:gd name="connsiteY90" fmla="*/ 320554 h 3774194"/>
                <a:gd name="connsiteX91" fmla="*/ 12931 w 4481649"/>
                <a:gd name="connsiteY91" fmla="*/ 495447 h 3774194"/>
                <a:gd name="connsiteX92" fmla="*/ 0 w 4481649"/>
                <a:gd name="connsiteY92" fmla="*/ 517906 h 3774194"/>
                <a:gd name="connsiteX93" fmla="*/ 0 w 4481649"/>
                <a:gd name="connsiteY93" fmla="*/ 176135 h 3774194"/>
                <a:gd name="connsiteX94" fmla="*/ 125001 w 4481649"/>
                <a:gd name="connsiteY94" fmla="*/ 19820 h 377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4481649" h="3774194">
                  <a:moveTo>
                    <a:pt x="3838758" y="0"/>
                  </a:moveTo>
                  <a:lnTo>
                    <a:pt x="4072279" y="0"/>
                  </a:lnTo>
                  <a:lnTo>
                    <a:pt x="4075362" y="4673"/>
                  </a:lnTo>
                  <a:cubicBezTo>
                    <a:pt x="4085761" y="21140"/>
                    <a:pt x="4096420" y="37518"/>
                    <a:pt x="4106646" y="54070"/>
                  </a:cubicBezTo>
                  <a:lnTo>
                    <a:pt x="4136804" y="104160"/>
                  </a:lnTo>
                  <a:cubicBezTo>
                    <a:pt x="4176234" y="171410"/>
                    <a:pt x="4213413" y="239959"/>
                    <a:pt x="4246950" y="310241"/>
                  </a:cubicBezTo>
                  <a:cubicBezTo>
                    <a:pt x="4314200" y="450805"/>
                    <a:pt x="4366023" y="598737"/>
                    <a:pt x="4397741" y="750480"/>
                  </a:cubicBezTo>
                  <a:cubicBezTo>
                    <a:pt x="4413514" y="826396"/>
                    <a:pt x="4424520" y="902917"/>
                    <a:pt x="4433098" y="979526"/>
                  </a:cubicBezTo>
                  <a:cubicBezTo>
                    <a:pt x="4441851" y="1056048"/>
                    <a:pt x="4448872" y="1132484"/>
                    <a:pt x="4456064" y="1208745"/>
                  </a:cubicBezTo>
                  <a:cubicBezTo>
                    <a:pt x="4462910" y="1285094"/>
                    <a:pt x="4468976" y="1361442"/>
                    <a:pt x="4474350" y="1437964"/>
                  </a:cubicBezTo>
                  <a:lnTo>
                    <a:pt x="4478075" y="1495420"/>
                  </a:lnTo>
                  <a:cubicBezTo>
                    <a:pt x="4478769" y="1504867"/>
                    <a:pt x="4479203" y="1515005"/>
                    <a:pt x="4479722" y="1524971"/>
                  </a:cubicBezTo>
                  <a:cubicBezTo>
                    <a:pt x="4480243" y="1534938"/>
                    <a:pt x="4480762" y="1544991"/>
                    <a:pt x="4480936" y="1555043"/>
                  </a:cubicBezTo>
                  <a:cubicBezTo>
                    <a:pt x="4482236" y="1595167"/>
                    <a:pt x="4481802" y="1635638"/>
                    <a:pt x="4479288" y="1676195"/>
                  </a:cubicBezTo>
                  <a:cubicBezTo>
                    <a:pt x="4469929" y="1838512"/>
                    <a:pt x="4426339" y="2002042"/>
                    <a:pt x="4355883" y="2152052"/>
                  </a:cubicBezTo>
                  <a:cubicBezTo>
                    <a:pt x="4285601" y="2302496"/>
                    <a:pt x="4188714" y="2437514"/>
                    <a:pt x="4081600" y="2556153"/>
                  </a:cubicBezTo>
                  <a:cubicBezTo>
                    <a:pt x="4028043" y="2615690"/>
                    <a:pt x="3971801" y="2671500"/>
                    <a:pt x="3914431" y="2724623"/>
                  </a:cubicBezTo>
                  <a:cubicBezTo>
                    <a:pt x="3857061" y="2777747"/>
                    <a:pt x="3798911" y="2828876"/>
                    <a:pt x="3740156" y="2877753"/>
                  </a:cubicBezTo>
                  <a:cubicBezTo>
                    <a:pt x="3622902" y="2975940"/>
                    <a:pt x="3503050" y="3065461"/>
                    <a:pt x="3386143" y="3153683"/>
                  </a:cubicBezTo>
                  <a:lnTo>
                    <a:pt x="3297056" y="3221018"/>
                  </a:lnTo>
                  <a:cubicBezTo>
                    <a:pt x="3266898" y="3243636"/>
                    <a:pt x="3236480" y="3266429"/>
                    <a:pt x="3205542" y="3288787"/>
                  </a:cubicBezTo>
                  <a:cubicBezTo>
                    <a:pt x="3174691" y="3311233"/>
                    <a:pt x="3143492" y="3333591"/>
                    <a:pt x="3111775" y="3355690"/>
                  </a:cubicBezTo>
                  <a:cubicBezTo>
                    <a:pt x="3079970" y="3377615"/>
                    <a:pt x="3047905" y="3399367"/>
                    <a:pt x="3015060" y="3420685"/>
                  </a:cubicBezTo>
                  <a:cubicBezTo>
                    <a:pt x="2949718" y="3463410"/>
                    <a:pt x="2882296" y="3504834"/>
                    <a:pt x="2812014" y="3542705"/>
                  </a:cubicBezTo>
                  <a:cubicBezTo>
                    <a:pt x="2741818" y="3580750"/>
                    <a:pt x="2669196" y="3616108"/>
                    <a:pt x="2593627" y="3646439"/>
                  </a:cubicBezTo>
                  <a:cubicBezTo>
                    <a:pt x="2443183" y="3707968"/>
                    <a:pt x="2281560" y="3749478"/>
                    <a:pt x="2118377" y="3765771"/>
                  </a:cubicBezTo>
                  <a:cubicBezTo>
                    <a:pt x="2077559" y="3769671"/>
                    <a:pt x="2036742" y="3772618"/>
                    <a:pt x="1996011" y="3773484"/>
                  </a:cubicBezTo>
                  <a:lnTo>
                    <a:pt x="1965420" y="3774177"/>
                  </a:lnTo>
                  <a:cubicBezTo>
                    <a:pt x="1955280" y="3774264"/>
                    <a:pt x="1945054" y="3774003"/>
                    <a:pt x="1934915" y="3774003"/>
                  </a:cubicBezTo>
                  <a:lnTo>
                    <a:pt x="1904497" y="3773658"/>
                  </a:lnTo>
                  <a:lnTo>
                    <a:pt x="1874945" y="3772531"/>
                  </a:lnTo>
                  <a:cubicBezTo>
                    <a:pt x="1796257" y="3770017"/>
                    <a:pt x="1717395" y="3763778"/>
                    <a:pt x="1638881" y="3753725"/>
                  </a:cubicBezTo>
                  <a:cubicBezTo>
                    <a:pt x="1560279" y="3744192"/>
                    <a:pt x="1481850" y="3730500"/>
                    <a:pt x="1404288" y="3712301"/>
                  </a:cubicBezTo>
                  <a:cubicBezTo>
                    <a:pt x="1326813" y="3693928"/>
                    <a:pt x="1249944" y="3672177"/>
                    <a:pt x="1173856" y="3647392"/>
                  </a:cubicBezTo>
                  <a:cubicBezTo>
                    <a:pt x="1021938" y="3597388"/>
                    <a:pt x="871755" y="3535165"/>
                    <a:pt x="732751" y="3452230"/>
                  </a:cubicBezTo>
                  <a:cubicBezTo>
                    <a:pt x="593659" y="3369470"/>
                    <a:pt x="469474" y="3264522"/>
                    <a:pt x="360973" y="3148396"/>
                  </a:cubicBezTo>
                  <a:cubicBezTo>
                    <a:pt x="306463" y="3090420"/>
                    <a:pt x="256893" y="3028718"/>
                    <a:pt x="210269" y="2965542"/>
                  </a:cubicBezTo>
                  <a:cubicBezTo>
                    <a:pt x="163905" y="2902105"/>
                    <a:pt x="119795" y="2837716"/>
                    <a:pt x="78631" y="2771940"/>
                  </a:cubicBezTo>
                  <a:cubicBezTo>
                    <a:pt x="68059" y="2755648"/>
                    <a:pt x="58093" y="2739095"/>
                    <a:pt x="47866" y="2722630"/>
                  </a:cubicBezTo>
                  <a:lnTo>
                    <a:pt x="18488" y="2674792"/>
                  </a:lnTo>
                  <a:lnTo>
                    <a:pt x="0" y="2645223"/>
                  </a:lnTo>
                  <a:lnTo>
                    <a:pt x="0" y="2227021"/>
                  </a:lnTo>
                  <a:lnTo>
                    <a:pt x="25421" y="2260119"/>
                  </a:lnTo>
                  <a:cubicBezTo>
                    <a:pt x="71871" y="2316968"/>
                    <a:pt x="120401" y="2373818"/>
                    <a:pt x="167979" y="2432922"/>
                  </a:cubicBezTo>
                  <a:cubicBezTo>
                    <a:pt x="191810" y="2462385"/>
                    <a:pt x="215382" y="2492545"/>
                    <a:pt x="238868" y="2523135"/>
                  </a:cubicBezTo>
                  <a:lnTo>
                    <a:pt x="272926" y="2567420"/>
                  </a:lnTo>
                  <a:cubicBezTo>
                    <a:pt x="284104" y="2581545"/>
                    <a:pt x="294765" y="2596017"/>
                    <a:pt x="306290" y="2609797"/>
                  </a:cubicBezTo>
                  <a:cubicBezTo>
                    <a:pt x="396245" y="2721936"/>
                    <a:pt x="493826" y="2825149"/>
                    <a:pt x="592966" y="2922991"/>
                  </a:cubicBezTo>
                  <a:cubicBezTo>
                    <a:pt x="642796" y="2971695"/>
                    <a:pt x="693493" y="3018751"/>
                    <a:pt x="745402" y="3063902"/>
                  </a:cubicBezTo>
                  <a:cubicBezTo>
                    <a:pt x="797312" y="3109052"/>
                    <a:pt x="850176" y="3152729"/>
                    <a:pt x="905033" y="3193806"/>
                  </a:cubicBezTo>
                  <a:cubicBezTo>
                    <a:pt x="1014313" y="3276135"/>
                    <a:pt x="1132171" y="3349710"/>
                    <a:pt x="1261644" y="3399280"/>
                  </a:cubicBezTo>
                  <a:cubicBezTo>
                    <a:pt x="1326206" y="3424066"/>
                    <a:pt x="1393108" y="3443044"/>
                    <a:pt x="1461138" y="3457343"/>
                  </a:cubicBezTo>
                  <a:cubicBezTo>
                    <a:pt x="1478210" y="3460723"/>
                    <a:pt x="1495109" y="3464623"/>
                    <a:pt x="1512268" y="3467570"/>
                  </a:cubicBezTo>
                  <a:lnTo>
                    <a:pt x="1563832" y="3476149"/>
                  </a:lnTo>
                  <a:cubicBezTo>
                    <a:pt x="1598409" y="3480742"/>
                    <a:pt x="1632988" y="3485595"/>
                    <a:pt x="1667912" y="3488455"/>
                  </a:cubicBezTo>
                  <a:cubicBezTo>
                    <a:pt x="1685330" y="3490101"/>
                    <a:pt x="1702749" y="3491661"/>
                    <a:pt x="1720255" y="3492441"/>
                  </a:cubicBezTo>
                  <a:cubicBezTo>
                    <a:pt x="1737760" y="3493309"/>
                    <a:pt x="1755180" y="3494695"/>
                    <a:pt x="1772771" y="3495215"/>
                  </a:cubicBezTo>
                  <a:lnTo>
                    <a:pt x="1825462" y="3496428"/>
                  </a:lnTo>
                  <a:cubicBezTo>
                    <a:pt x="1842968" y="3496862"/>
                    <a:pt x="1860646" y="3496254"/>
                    <a:pt x="1878238" y="3496167"/>
                  </a:cubicBezTo>
                  <a:lnTo>
                    <a:pt x="1904671" y="3495907"/>
                  </a:lnTo>
                  <a:cubicBezTo>
                    <a:pt x="1913250" y="3495648"/>
                    <a:pt x="1921656" y="3495128"/>
                    <a:pt x="1930149" y="3494782"/>
                  </a:cubicBezTo>
                  <a:cubicBezTo>
                    <a:pt x="1938642" y="3494348"/>
                    <a:pt x="1947135" y="3494088"/>
                    <a:pt x="1955541" y="3493482"/>
                  </a:cubicBezTo>
                  <a:lnTo>
                    <a:pt x="1980846" y="3491401"/>
                  </a:lnTo>
                  <a:cubicBezTo>
                    <a:pt x="2014556" y="3488716"/>
                    <a:pt x="2048009" y="3484208"/>
                    <a:pt x="2081199" y="3479010"/>
                  </a:cubicBezTo>
                  <a:cubicBezTo>
                    <a:pt x="2214051" y="3456996"/>
                    <a:pt x="2341789" y="3413926"/>
                    <a:pt x="2463462" y="3353524"/>
                  </a:cubicBezTo>
                  <a:cubicBezTo>
                    <a:pt x="2585568" y="3293814"/>
                    <a:pt x="2701781" y="3217378"/>
                    <a:pt x="2816606" y="3133490"/>
                  </a:cubicBezTo>
                  <a:cubicBezTo>
                    <a:pt x="2845291" y="3112605"/>
                    <a:pt x="2873803" y="3090853"/>
                    <a:pt x="2902227" y="3068842"/>
                  </a:cubicBezTo>
                  <a:cubicBezTo>
                    <a:pt x="2930826" y="3046917"/>
                    <a:pt x="2959337" y="3024644"/>
                    <a:pt x="2987849" y="3002026"/>
                  </a:cubicBezTo>
                  <a:lnTo>
                    <a:pt x="3161258" y="2863368"/>
                  </a:lnTo>
                  <a:cubicBezTo>
                    <a:pt x="3280244" y="2768994"/>
                    <a:pt x="3400357" y="2681119"/>
                    <a:pt x="3517696" y="2594978"/>
                  </a:cubicBezTo>
                  <a:cubicBezTo>
                    <a:pt x="3634949" y="2508836"/>
                    <a:pt x="3747781" y="2421829"/>
                    <a:pt x="3849781" y="2328061"/>
                  </a:cubicBezTo>
                  <a:cubicBezTo>
                    <a:pt x="3951782" y="2234467"/>
                    <a:pt x="4043903" y="2134719"/>
                    <a:pt x="4115313" y="2022147"/>
                  </a:cubicBezTo>
                  <a:cubicBezTo>
                    <a:pt x="4151016" y="1965904"/>
                    <a:pt x="4181521" y="1906627"/>
                    <a:pt x="4205786" y="1844318"/>
                  </a:cubicBezTo>
                  <a:cubicBezTo>
                    <a:pt x="4230225" y="1782095"/>
                    <a:pt x="4247817" y="1716926"/>
                    <a:pt x="4260902" y="1650024"/>
                  </a:cubicBezTo>
                  <a:cubicBezTo>
                    <a:pt x="4267402" y="1616572"/>
                    <a:pt x="4272602" y="1582515"/>
                    <a:pt x="4276155" y="1548110"/>
                  </a:cubicBezTo>
                  <a:cubicBezTo>
                    <a:pt x="4277195" y="1539531"/>
                    <a:pt x="4277889" y="1530864"/>
                    <a:pt x="4278669" y="1522285"/>
                  </a:cubicBezTo>
                  <a:cubicBezTo>
                    <a:pt x="4279361" y="1513618"/>
                    <a:pt x="4280229" y="1505126"/>
                    <a:pt x="4280575" y="1495940"/>
                  </a:cubicBezTo>
                  <a:lnTo>
                    <a:pt x="4283348" y="1441517"/>
                  </a:lnTo>
                  <a:cubicBezTo>
                    <a:pt x="4285861" y="1368895"/>
                    <a:pt x="4284301" y="1296186"/>
                    <a:pt x="4278582" y="1223910"/>
                  </a:cubicBezTo>
                  <a:cubicBezTo>
                    <a:pt x="4273036" y="1151549"/>
                    <a:pt x="4262376" y="1079793"/>
                    <a:pt x="4247990" y="1008990"/>
                  </a:cubicBezTo>
                  <a:cubicBezTo>
                    <a:pt x="4233431" y="938189"/>
                    <a:pt x="4215232" y="868339"/>
                    <a:pt x="4196080" y="799270"/>
                  </a:cubicBezTo>
                  <a:cubicBezTo>
                    <a:pt x="4157862" y="661046"/>
                    <a:pt x="4115658" y="524642"/>
                    <a:pt x="4062015" y="392396"/>
                  </a:cubicBezTo>
                  <a:cubicBezTo>
                    <a:pt x="4035151" y="326360"/>
                    <a:pt x="4005165" y="261537"/>
                    <a:pt x="3970675" y="199228"/>
                  </a:cubicBezTo>
                  <a:cubicBezTo>
                    <a:pt x="3962269" y="183543"/>
                    <a:pt x="3952995" y="168290"/>
                    <a:pt x="3944070" y="152951"/>
                  </a:cubicBezTo>
                  <a:cubicBezTo>
                    <a:pt x="3934883" y="137699"/>
                    <a:pt x="3925350" y="122706"/>
                    <a:pt x="3916078" y="107540"/>
                  </a:cubicBezTo>
                  <a:lnTo>
                    <a:pt x="3886439" y="63170"/>
                  </a:lnTo>
                  <a:lnTo>
                    <a:pt x="3855502" y="19753"/>
                  </a:lnTo>
                  <a:close/>
                  <a:moveTo>
                    <a:pt x="143864" y="0"/>
                  </a:moveTo>
                  <a:lnTo>
                    <a:pt x="437641" y="0"/>
                  </a:lnTo>
                  <a:lnTo>
                    <a:pt x="429955" y="6407"/>
                  </a:lnTo>
                  <a:cubicBezTo>
                    <a:pt x="323796" y="102687"/>
                    <a:pt x="225436" y="207721"/>
                    <a:pt x="137300" y="320554"/>
                  </a:cubicBezTo>
                  <a:cubicBezTo>
                    <a:pt x="93146" y="376884"/>
                    <a:pt x="51592" y="435250"/>
                    <a:pt x="12931" y="495447"/>
                  </a:cubicBezTo>
                  <a:lnTo>
                    <a:pt x="0" y="517906"/>
                  </a:lnTo>
                  <a:lnTo>
                    <a:pt x="0" y="176135"/>
                  </a:lnTo>
                  <a:lnTo>
                    <a:pt x="125001" y="1982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F5A22C1F-1C9F-4DFC-AD2E-4BF0D7713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0"/>
              <a:ext cx="4452858" cy="3729027"/>
            </a:xfrm>
            <a:custGeom>
              <a:avLst/>
              <a:gdLst>
                <a:gd name="connsiteX0" fmla="*/ 3491469 w 4452858"/>
                <a:gd name="connsiteY0" fmla="*/ 0 h 3729027"/>
                <a:gd name="connsiteX1" fmla="*/ 4038310 w 4452858"/>
                <a:gd name="connsiteY1" fmla="*/ 0 h 3729027"/>
                <a:gd name="connsiteX2" fmla="*/ 4126393 w 4452858"/>
                <a:gd name="connsiteY2" fmla="*/ 144253 h 3729027"/>
                <a:gd name="connsiteX3" fmla="*/ 4452858 w 4452858"/>
                <a:gd name="connsiteY3" fmla="*/ 1509806 h 3729027"/>
                <a:gd name="connsiteX4" fmla="*/ 3318809 w 4452858"/>
                <a:gd name="connsiteY4" fmla="*/ 3104286 h 3729027"/>
                <a:gd name="connsiteX5" fmla="*/ 1929716 w 4452858"/>
                <a:gd name="connsiteY5" fmla="*/ 3729027 h 3729027"/>
                <a:gd name="connsiteX6" fmla="*/ 92844 w 4452858"/>
                <a:gd name="connsiteY6" fmla="*/ 2672799 h 3729027"/>
                <a:gd name="connsiteX7" fmla="*/ 0 w 4452858"/>
                <a:gd name="connsiteY7" fmla="*/ 2540909 h 3729027"/>
                <a:gd name="connsiteX8" fmla="*/ 0 w 4452858"/>
                <a:gd name="connsiteY8" fmla="*/ 1684718 h 3729027"/>
                <a:gd name="connsiteX9" fmla="*/ 380 w 4452858"/>
                <a:gd name="connsiteY9" fmla="*/ 1686965 h 3729027"/>
                <a:gd name="connsiteX10" fmla="*/ 293898 w 4452858"/>
                <a:gd name="connsiteY10" fmla="*/ 2207948 h 3729027"/>
                <a:gd name="connsiteX11" fmla="*/ 451448 w 4452858"/>
                <a:gd name="connsiteY11" fmla="*/ 2429541 h 3729027"/>
                <a:gd name="connsiteX12" fmla="*/ 1929803 w 4452858"/>
                <a:gd name="connsiteY12" fmla="*/ 3295720 h 3729027"/>
                <a:gd name="connsiteX13" fmla="*/ 3052066 w 4452858"/>
                <a:gd name="connsiteY13" fmla="*/ 2762840 h 3729027"/>
                <a:gd name="connsiteX14" fmla="*/ 3188643 w 4452858"/>
                <a:gd name="connsiteY14" fmla="*/ 2657026 h 3729027"/>
                <a:gd name="connsiteX15" fmla="*/ 3809831 w 4452858"/>
                <a:gd name="connsiteY15" fmla="*/ 2103868 h 3729027"/>
                <a:gd name="connsiteX16" fmla="*/ 4019638 w 4452858"/>
                <a:gd name="connsiteY16" fmla="*/ 1509806 h 3729027"/>
                <a:gd name="connsiteX17" fmla="*/ 3548634 w 4452858"/>
                <a:gd name="connsiteY17" fmla="*/ 61263 h 3729027"/>
                <a:gd name="connsiteX18" fmla="*/ 185138 w 4452858"/>
                <a:gd name="connsiteY18" fmla="*/ 0 h 3729027"/>
                <a:gd name="connsiteX19" fmla="*/ 834013 w 4452858"/>
                <a:gd name="connsiteY19" fmla="*/ 0 h 3729027"/>
                <a:gd name="connsiteX20" fmla="*/ 691153 w 4452858"/>
                <a:gd name="connsiteY20" fmla="*/ 111873 h 3729027"/>
                <a:gd name="connsiteX21" fmla="*/ 170145 w 4452858"/>
                <a:gd name="connsiteY21" fmla="*/ 757933 h 3729027"/>
                <a:gd name="connsiteX22" fmla="*/ 28693 w 4452858"/>
                <a:gd name="connsiteY22" fmla="*/ 1128897 h 3729027"/>
                <a:gd name="connsiteX23" fmla="*/ 0 w 4452858"/>
                <a:gd name="connsiteY23" fmla="*/ 1281783 h 3729027"/>
                <a:gd name="connsiteX24" fmla="*/ 0 w 4452858"/>
                <a:gd name="connsiteY24" fmla="*/ 222263 h 3729027"/>
                <a:gd name="connsiteX25" fmla="*/ 56950 w 4452858"/>
                <a:gd name="connsiteY25" fmla="*/ 144253 h 372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52858" h="3729027">
                  <a:moveTo>
                    <a:pt x="3491469" y="0"/>
                  </a:moveTo>
                  <a:lnTo>
                    <a:pt x="4038310" y="0"/>
                  </a:lnTo>
                  <a:lnTo>
                    <a:pt x="4126393" y="144253"/>
                  </a:lnTo>
                  <a:cubicBezTo>
                    <a:pt x="4339509" y="534059"/>
                    <a:pt x="4452858" y="1003975"/>
                    <a:pt x="4452858" y="1509806"/>
                  </a:cubicBezTo>
                  <a:cubicBezTo>
                    <a:pt x="4452858" y="2290190"/>
                    <a:pt x="3890946" y="2657200"/>
                    <a:pt x="3318809" y="3104286"/>
                  </a:cubicBezTo>
                  <a:cubicBezTo>
                    <a:pt x="2902054" y="3429958"/>
                    <a:pt x="2500553" y="3729027"/>
                    <a:pt x="1929716" y="3729027"/>
                  </a:cubicBezTo>
                  <a:cubicBezTo>
                    <a:pt x="1083208" y="3729027"/>
                    <a:pt x="533602" y="3322499"/>
                    <a:pt x="92844" y="2672799"/>
                  </a:cubicBezTo>
                  <a:lnTo>
                    <a:pt x="0" y="2540909"/>
                  </a:lnTo>
                  <a:lnTo>
                    <a:pt x="0" y="1684718"/>
                  </a:lnTo>
                  <a:lnTo>
                    <a:pt x="380" y="1686965"/>
                  </a:lnTo>
                  <a:cubicBezTo>
                    <a:pt x="38821" y="1851705"/>
                    <a:pt x="135502" y="1990731"/>
                    <a:pt x="293898" y="2207948"/>
                  </a:cubicBezTo>
                  <a:cubicBezTo>
                    <a:pt x="344854" y="2277797"/>
                    <a:pt x="397545" y="2350072"/>
                    <a:pt x="451448" y="2429541"/>
                  </a:cubicBezTo>
                  <a:cubicBezTo>
                    <a:pt x="863349" y="3036689"/>
                    <a:pt x="1305494" y="3295720"/>
                    <a:pt x="1929803" y="3295720"/>
                  </a:cubicBezTo>
                  <a:cubicBezTo>
                    <a:pt x="2339537" y="3295720"/>
                    <a:pt x="2640164" y="3084700"/>
                    <a:pt x="3052066" y="2762840"/>
                  </a:cubicBezTo>
                  <a:cubicBezTo>
                    <a:pt x="3098083" y="2726876"/>
                    <a:pt x="3144100" y="2691345"/>
                    <a:pt x="3188643" y="2657026"/>
                  </a:cubicBezTo>
                  <a:cubicBezTo>
                    <a:pt x="3430081" y="2470792"/>
                    <a:pt x="3658087" y="2294870"/>
                    <a:pt x="3809831" y="2103868"/>
                  </a:cubicBezTo>
                  <a:cubicBezTo>
                    <a:pt x="3954901" y="1921273"/>
                    <a:pt x="4019638" y="1738071"/>
                    <a:pt x="4019638" y="1509806"/>
                  </a:cubicBezTo>
                  <a:cubicBezTo>
                    <a:pt x="4019638" y="937667"/>
                    <a:pt x="3852382" y="423246"/>
                    <a:pt x="3548634" y="61263"/>
                  </a:cubicBezTo>
                  <a:close/>
                  <a:moveTo>
                    <a:pt x="185138" y="0"/>
                  </a:moveTo>
                  <a:lnTo>
                    <a:pt x="834013" y="0"/>
                  </a:lnTo>
                  <a:lnTo>
                    <a:pt x="691153" y="111873"/>
                  </a:lnTo>
                  <a:cubicBezTo>
                    <a:pt x="468086" y="302962"/>
                    <a:pt x="292771" y="520394"/>
                    <a:pt x="170145" y="757933"/>
                  </a:cubicBezTo>
                  <a:cubicBezTo>
                    <a:pt x="107489" y="879345"/>
                    <a:pt x="60259" y="1003292"/>
                    <a:pt x="28693" y="1128897"/>
                  </a:cubicBezTo>
                  <a:lnTo>
                    <a:pt x="0" y="1281783"/>
                  </a:lnTo>
                  <a:lnTo>
                    <a:pt x="0" y="222263"/>
                  </a:lnTo>
                  <a:lnTo>
                    <a:pt x="56950" y="144253"/>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Shape 28">
              <a:extLst>
                <a:ext uri="{FF2B5EF4-FFF2-40B4-BE49-F238E27FC236}">
                  <a16:creationId xmlns:a16="http://schemas.microsoft.com/office/drawing/2014/main" id="{44BBFF0F-32AB-4101-8F9E-5FB2BDAD4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0"/>
              <a:ext cx="4452858" cy="3729027"/>
            </a:xfrm>
            <a:custGeom>
              <a:avLst/>
              <a:gdLst>
                <a:gd name="connsiteX0" fmla="*/ 185138 w 4452858"/>
                <a:gd name="connsiteY0" fmla="*/ 0 h 3729027"/>
                <a:gd name="connsiteX1" fmla="*/ 986505 w 4452858"/>
                <a:gd name="connsiteY1" fmla="*/ 0 h 3729027"/>
                <a:gd name="connsiteX2" fmla="*/ 913397 w 4452858"/>
                <a:gd name="connsiteY2" fmla="*/ 47750 h 3729027"/>
                <a:gd name="connsiteX3" fmla="*/ 747482 w 4452858"/>
                <a:gd name="connsiteY3" fmla="*/ 177649 h 3729027"/>
                <a:gd name="connsiteX4" fmla="*/ 247101 w 4452858"/>
                <a:gd name="connsiteY4" fmla="*/ 797624 h 3729027"/>
                <a:gd name="connsiteX5" fmla="*/ 67798 w 4452858"/>
                <a:gd name="connsiteY5" fmla="*/ 1509806 h 3729027"/>
                <a:gd name="connsiteX6" fmla="*/ 363833 w 4452858"/>
                <a:gd name="connsiteY6" fmla="*/ 2156904 h 3729027"/>
                <a:gd name="connsiteX7" fmla="*/ 523117 w 4452858"/>
                <a:gd name="connsiteY7" fmla="*/ 2380924 h 3729027"/>
                <a:gd name="connsiteX8" fmla="*/ 1130785 w 4452858"/>
                <a:gd name="connsiteY8" fmla="*/ 3001246 h 3729027"/>
                <a:gd name="connsiteX9" fmla="*/ 1929716 w 4452858"/>
                <a:gd name="connsiteY9" fmla="*/ 3209058 h 3729027"/>
                <a:gd name="connsiteX10" fmla="*/ 2443616 w 4452858"/>
                <a:gd name="connsiteY10" fmla="*/ 3076727 h 3729027"/>
                <a:gd name="connsiteX11" fmla="*/ 2998596 w 4452858"/>
                <a:gd name="connsiteY11" fmla="*/ 2694637 h 3729027"/>
                <a:gd name="connsiteX12" fmla="*/ 3135607 w 4452858"/>
                <a:gd name="connsiteY12" fmla="*/ 2588478 h 3729027"/>
                <a:gd name="connsiteX13" fmla="*/ 3741889 w 4452858"/>
                <a:gd name="connsiteY13" fmla="*/ 2049965 h 3729027"/>
                <a:gd name="connsiteX14" fmla="*/ 3932891 w 4452858"/>
                <a:gd name="connsiteY14" fmla="*/ 1509806 h 3729027"/>
                <a:gd name="connsiteX15" fmla="*/ 3482165 w 4452858"/>
                <a:gd name="connsiteY15" fmla="*/ 116986 h 3729027"/>
                <a:gd name="connsiteX16" fmla="*/ 3373043 w 4452858"/>
                <a:gd name="connsiteY16" fmla="*/ 0 h 3729027"/>
                <a:gd name="connsiteX17" fmla="*/ 4038310 w 4452858"/>
                <a:gd name="connsiteY17" fmla="*/ 0 h 3729027"/>
                <a:gd name="connsiteX18" fmla="*/ 4126393 w 4452858"/>
                <a:gd name="connsiteY18" fmla="*/ 144253 h 3729027"/>
                <a:gd name="connsiteX19" fmla="*/ 4452858 w 4452858"/>
                <a:gd name="connsiteY19" fmla="*/ 1509806 h 3729027"/>
                <a:gd name="connsiteX20" fmla="*/ 3318809 w 4452858"/>
                <a:gd name="connsiteY20" fmla="*/ 3104286 h 3729027"/>
                <a:gd name="connsiteX21" fmla="*/ 1929716 w 4452858"/>
                <a:gd name="connsiteY21" fmla="*/ 3729027 h 3729027"/>
                <a:gd name="connsiteX22" fmla="*/ 92844 w 4452858"/>
                <a:gd name="connsiteY22" fmla="*/ 2672799 h 3729027"/>
                <a:gd name="connsiteX23" fmla="*/ 0 w 4452858"/>
                <a:gd name="connsiteY23" fmla="*/ 2540909 h 3729027"/>
                <a:gd name="connsiteX24" fmla="*/ 0 w 4452858"/>
                <a:gd name="connsiteY24" fmla="*/ 222263 h 3729027"/>
                <a:gd name="connsiteX25" fmla="*/ 56950 w 4452858"/>
                <a:gd name="connsiteY25" fmla="*/ 144253 h 372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52858" h="3729027">
                  <a:moveTo>
                    <a:pt x="185138" y="0"/>
                  </a:moveTo>
                  <a:lnTo>
                    <a:pt x="986505" y="0"/>
                  </a:lnTo>
                  <a:lnTo>
                    <a:pt x="913397" y="47750"/>
                  </a:lnTo>
                  <a:cubicBezTo>
                    <a:pt x="855880" y="88897"/>
                    <a:pt x="800433" y="132282"/>
                    <a:pt x="747482" y="177649"/>
                  </a:cubicBezTo>
                  <a:cubicBezTo>
                    <a:pt x="535943" y="358858"/>
                    <a:pt x="362967" y="573258"/>
                    <a:pt x="247101" y="797624"/>
                  </a:cubicBezTo>
                  <a:cubicBezTo>
                    <a:pt x="128115" y="1028056"/>
                    <a:pt x="67798" y="1267673"/>
                    <a:pt x="67798" y="1509806"/>
                  </a:cubicBezTo>
                  <a:cubicBezTo>
                    <a:pt x="67798" y="1741191"/>
                    <a:pt x="158533" y="1875430"/>
                    <a:pt x="363833" y="2156904"/>
                  </a:cubicBezTo>
                  <a:cubicBezTo>
                    <a:pt x="415223" y="2227360"/>
                    <a:pt x="468346" y="2300242"/>
                    <a:pt x="523117" y="2380924"/>
                  </a:cubicBezTo>
                  <a:cubicBezTo>
                    <a:pt x="716804" y="2666387"/>
                    <a:pt x="915519" y="2869346"/>
                    <a:pt x="1130785" y="3001246"/>
                  </a:cubicBezTo>
                  <a:cubicBezTo>
                    <a:pt x="1358964" y="3141116"/>
                    <a:pt x="1620335" y="3209058"/>
                    <a:pt x="1929716" y="3209058"/>
                  </a:cubicBezTo>
                  <a:cubicBezTo>
                    <a:pt x="2105291" y="3209058"/>
                    <a:pt x="2268560" y="3167028"/>
                    <a:pt x="2443616" y="3076727"/>
                  </a:cubicBezTo>
                  <a:cubicBezTo>
                    <a:pt x="2623352" y="2984000"/>
                    <a:pt x="2801267" y="2848808"/>
                    <a:pt x="2998596" y="2694637"/>
                  </a:cubicBezTo>
                  <a:cubicBezTo>
                    <a:pt x="3044873" y="2658500"/>
                    <a:pt x="3090975" y="2622883"/>
                    <a:pt x="3135607" y="2588478"/>
                  </a:cubicBezTo>
                  <a:cubicBezTo>
                    <a:pt x="3372711" y="2405536"/>
                    <a:pt x="3596645" y="2232733"/>
                    <a:pt x="3741889" y="2049965"/>
                  </a:cubicBezTo>
                  <a:cubicBezTo>
                    <a:pt x="3875781" y="1881496"/>
                    <a:pt x="3932891" y="1719959"/>
                    <a:pt x="3932891" y="1509806"/>
                  </a:cubicBezTo>
                  <a:cubicBezTo>
                    <a:pt x="3932891" y="958034"/>
                    <a:pt x="3772827" y="463371"/>
                    <a:pt x="3482165" y="116986"/>
                  </a:cubicBezTo>
                  <a:lnTo>
                    <a:pt x="3373043" y="0"/>
                  </a:lnTo>
                  <a:lnTo>
                    <a:pt x="4038310" y="0"/>
                  </a:lnTo>
                  <a:lnTo>
                    <a:pt x="4126393" y="144253"/>
                  </a:lnTo>
                  <a:cubicBezTo>
                    <a:pt x="4339509" y="534059"/>
                    <a:pt x="4452858" y="1003975"/>
                    <a:pt x="4452858" y="1509806"/>
                  </a:cubicBezTo>
                  <a:cubicBezTo>
                    <a:pt x="4452858" y="2290190"/>
                    <a:pt x="3890946" y="2657200"/>
                    <a:pt x="3318809" y="3104286"/>
                  </a:cubicBezTo>
                  <a:cubicBezTo>
                    <a:pt x="2902054" y="3429958"/>
                    <a:pt x="2500553" y="3729027"/>
                    <a:pt x="1929716" y="3729027"/>
                  </a:cubicBezTo>
                  <a:cubicBezTo>
                    <a:pt x="1083208" y="3729027"/>
                    <a:pt x="533602" y="3322499"/>
                    <a:pt x="92844" y="2672799"/>
                  </a:cubicBezTo>
                  <a:lnTo>
                    <a:pt x="0" y="2540909"/>
                  </a:lnTo>
                  <a:lnTo>
                    <a:pt x="0" y="222263"/>
                  </a:lnTo>
                  <a:lnTo>
                    <a:pt x="56950" y="144253"/>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0" name="Freeform: Shape 29">
              <a:extLst>
                <a:ext uri="{FF2B5EF4-FFF2-40B4-BE49-F238E27FC236}">
                  <a16:creationId xmlns:a16="http://schemas.microsoft.com/office/drawing/2014/main" id="{3F8E6D8D-90E6-4613-AA16-1E08EDD25E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0"/>
              <a:ext cx="4656944" cy="4026189"/>
            </a:xfrm>
            <a:custGeom>
              <a:avLst/>
              <a:gdLst>
                <a:gd name="connsiteX0" fmla="*/ 1945140 w 4656944"/>
                <a:gd name="connsiteY0" fmla="*/ 3991264 h 4026189"/>
                <a:gd name="connsiteX1" fmla="*/ 1959526 w 4656944"/>
                <a:gd name="connsiteY1" fmla="*/ 3991438 h 4026189"/>
                <a:gd name="connsiteX2" fmla="*/ 1972179 w 4656944"/>
                <a:gd name="connsiteY2" fmla="*/ 3991351 h 4026189"/>
                <a:gd name="connsiteX3" fmla="*/ 1945140 w 4656944"/>
                <a:gd name="connsiteY3" fmla="*/ 3991264 h 4026189"/>
                <a:gd name="connsiteX4" fmla="*/ 3966403 w 4656944"/>
                <a:gd name="connsiteY4" fmla="*/ 0 h 4026189"/>
                <a:gd name="connsiteX5" fmla="*/ 4231031 w 4656944"/>
                <a:gd name="connsiteY5" fmla="*/ 0 h 4026189"/>
                <a:gd name="connsiteX6" fmla="*/ 4309866 w 4656944"/>
                <a:gd name="connsiteY6" fmla="*/ 126953 h 4026189"/>
                <a:gd name="connsiteX7" fmla="*/ 4656944 w 4656944"/>
                <a:gd name="connsiteY7" fmla="*/ 1425485 h 4026189"/>
                <a:gd name="connsiteX8" fmla="*/ 4452596 w 4656944"/>
                <a:gd name="connsiteY8" fmla="*/ 2437688 h 4026189"/>
                <a:gd name="connsiteX9" fmla="*/ 3895452 w 4656944"/>
                <a:gd name="connsiteY9" fmla="*/ 3264090 h 4026189"/>
                <a:gd name="connsiteX10" fmla="*/ 3069051 w 4656944"/>
                <a:gd name="connsiteY10" fmla="*/ 3821235 h 4026189"/>
                <a:gd name="connsiteX11" fmla="*/ 2057107 w 4656944"/>
                <a:gd name="connsiteY11" fmla="*/ 4025583 h 4026189"/>
                <a:gd name="connsiteX12" fmla="*/ 2036916 w 4656944"/>
                <a:gd name="connsiteY12" fmla="*/ 4025322 h 4026189"/>
                <a:gd name="connsiteX13" fmla="*/ 2027036 w 4656944"/>
                <a:gd name="connsiteY13" fmla="*/ 4025149 h 4026189"/>
                <a:gd name="connsiteX14" fmla="*/ 2005458 w 4656944"/>
                <a:gd name="connsiteY14" fmla="*/ 4025928 h 4026189"/>
                <a:gd name="connsiteX15" fmla="*/ 2004937 w 4656944"/>
                <a:gd name="connsiteY15" fmla="*/ 4025928 h 4026189"/>
                <a:gd name="connsiteX16" fmla="*/ 2004418 w 4656944"/>
                <a:gd name="connsiteY16" fmla="*/ 4025928 h 4026189"/>
                <a:gd name="connsiteX17" fmla="*/ 1972700 w 4656944"/>
                <a:gd name="connsiteY17" fmla="*/ 4026102 h 4026189"/>
                <a:gd name="connsiteX18" fmla="*/ 1959526 w 4656944"/>
                <a:gd name="connsiteY18" fmla="*/ 4026189 h 4026189"/>
                <a:gd name="connsiteX19" fmla="*/ 1919922 w 4656944"/>
                <a:gd name="connsiteY19" fmla="*/ 4025583 h 4026189"/>
                <a:gd name="connsiteX20" fmla="*/ 1908656 w 4656944"/>
                <a:gd name="connsiteY20" fmla="*/ 4025322 h 4026189"/>
                <a:gd name="connsiteX21" fmla="*/ 1799030 w 4656944"/>
                <a:gd name="connsiteY21" fmla="*/ 4020902 h 4026189"/>
                <a:gd name="connsiteX22" fmla="*/ 1782305 w 4656944"/>
                <a:gd name="connsiteY22" fmla="*/ 4020036 h 4026189"/>
                <a:gd name="connsiteX23" fmla="*/ 1781784 w 4656944"/>
                <a:gd name="connsiteY23" fmla="*/ 4020036 h 4026189"/>
                <a:gd name="connsiteX24" fmla="*/ 1781265 w 4656944"/>
                <a:gd name="connsiteY24" fmla="*/ 4019949 h 4026189"/>
                <a:gd name="connsiteX25" fmla="*/ 1765839 w 4656944"/>
                <a:gd name="connsiteY25" fmla="*/ 4018649 h 4026189"/>
                <a:gd name="connsiteX26" fmla="*/ 1655000 w 4656944"/>
                <a:gd name="connsiteY26" fmla="*/ 4007816 h 4026189"/>
                <a:gd name="connsiteX27" fmla="*/ 1402382 w 4656944"/>
                <a:gd name="connsiteY27" fmla="*/ 3964573 h 4026189"/>
                <a:gd name="connsiteX28" fmla="*/ 1154617 w 4656944"/>
                <a:gd name="connsiteY28" fmla="*/ 3889696 h 4026189"/>
                <a:gd name="connsiteX29" fmla="*/ 918639 w 4656944"/>
                <a:gd name="connsiteY29" fmla="*/ 3780850 h 4026189"/>
                <a:gd name="connsiteX30" fmla="*/ 741589 w 4656944"/>
                <a:gd name="connsiteY30" fmla="*/ 3668278 h 4026189"/>
                <a:gd name="connsiteX31" fmla="*/ 103549 w 4656944"/>
                <a:gd name="connsiteY31" fmla="*/ 3140728 h 4026189"/>
                <a:gd name="connsiteX32" fmla="*/ 0 w 4656944"/>
                <a:gd name="connsiteY32" fmla="*/ 3015106 h 4026189"/>
                <a:gd name="connsiteX33" fmla="*/ 0 w 4656944"/>
                <a:gd name="connsiteY33" fmla="*/ 2484097 h 4026189"/>
                <a:gd name="connsiteX34" fmla="*/ 17188 w 4656944"/>
                <a:gd name="connsiteY34" fmla="*/ 2506324 h 4026189"/>
                <a:gd name="connsiteX35" fmla="*/ 75252 w 4656944"/>
                <a:gd name="connsiteY35" fmla="*/ 2580765 h 4026189"/>
                <a:gd name="connsiteX36" fmla="*/ 148653 w 4656944"/>
                <a:gd name="connsiteY36" fmla="*/ 2676699 h 4026189"/>
                <a:gd name="connsiteX37" fmla="*/ 186177 w 4656944"/>
                <a:gd name="connsiteY37" fmla="*/ 2727656 h 4026189"/>
                <a:gd name="connsiteX38" fmla="*/ 219802 w 4656944"/>
                <a:gd name="connsiteY38" fmla="*/ 2773414 h 4026189"/>
                <a:gd name="connsiteX39" fmla="*/ 219975 w 4656944"/>
                <a:gd name="connsiteY39" fmla="*/ 2773586 h 4026189"/>
                <a:gd name="connsiteX40" fmla="*/ 220149 w 4656944"/>
                <a:gd name="connsiteY40" fmla="*/ 2773760 h 4026189"/>
                <a:gd name="connsiteX41" fmla="*/ 278992 w 4656944"/>
                <a:gd name="connsiteY41" fmla="*/ 2851322 h 4026189"/>
                <a:gd name="connsiteX42" fmla="*/ 290344 w 4656944"/>
                <a:gd name="connsiteY42" fmla="*/ 2865967 h 4026189"/>
                <a:gd name="connsiteX43" fmla="*/ 296065 w 4656944"/>
                <a:gd name="connsiteY43" fmla="*/ 2873075 h 4026189"/>
                <a:gd name="connsiteX44" fmla="*/ 363834 w 4656944"/>
                <a:gd name="connsiteY44" fmla="*/ 2955229 h 4026189"/>
                <a:gd name="connsiteX45" fmla="*/ 519304 w 4656944"/>
                <a:gd name="connsiteY45" fmla="*/ 3123178 h 4026189"/>
                <a:gd name="connsiteX46" fmla="*/ 867075 w 4656944"/>
                <a:gd name="connsiteY46" fmla="*/ 3402488 h 4026189"/>
                <a:gd name="connsiteX47" fmla="*/ 1058596 w 4656944"/>
                <a:gd name="connsiteY47" fmla="*/ 3507088 h 4026189"/>
                <a:gd name="connsiteX48" fmla="*/ 1058770 w 4656944"/>
                <a:gd name="connsiteY48" fmla="*/ 3507175 h 4026189"/>
                <a:gd name="connsiteX49" fmla="*/ 1058943 w 4656944"/>
                <a:gd name="connsiteY49" fmla="*/ 3507262 h 4026189"/>
                <a:gd name="connsiteX50" fmla="*/ 1261123 w 4656944"/>
                <a:gd name="connsiteY50" fmla="*/ 3586297 h 4026189"/>
                <a:gd name="connsiteX51" fmla="*/ 1472230 w 4656944"/>
                <a:gd name="connsiteY51" fmla="*/ 3640980 h 4026189"/>
                <a:gd name="connsiteX52" fmla="*/ 1579344 w 4656944"/>
                <a:gd name="connsiteY52" fmla="*/ 3659005 h 4026189"/>
                <a:gd name="connsiteX53" fmla="*/ 1686890 w 4656944"/>
                <a:gd name="connsiteY53" fmla="*/ 3671225 h 4026189"/>
                <a:gd name="connsiteX54" fmla="*/ 1909524 w 4656944"/>
                <a:gd name="connsiteY54" fmla="*/ 3680931 h 4026189"/>
                <a:gd name="connsiteX55" fmla="*/ 1920703 w 4656944"/>
                <a:gd name="connsiteY55" fmla="*/ 3680931 h 4026189"/>
                <a:gd name="connsiteX56" fmla="*/ 1935434 w 4656944"/>
                <a:gd name="connsiteY56" fmla="*/ 3681018 h 4026189"/>
                <a:gd name="connsiteX57" fmla="*/ 1964120 w 4656944"/>
                <a:gd name="connsiteY57" fmla="*/ 3680584 h 4026189"/>
                <a:gd name="connsiteX58" fmla="*/ 1964379 w 4656944"/>
                <a:gd name="connsiteY58" fmla="*/ 3680584 h 4026189"/>
                <a:gd name="connsiteX59" fmla="*/ 1964639 w 4656944"/>
                <a:gd name="connsiteY59" fmla="*/ 3680584 h 4026189"/>
                <a:gd name="connsiteX60" fmla="*/ 1991591 w 4656944"/>
                <a:gd name="connsiteY60" fmla="*/ 3679891 h 4026189"/>
                <a:gd name="connsiteX61" fmla="*/ 2018717 w 4656944"/>
                <a:gd name="connsiteY61" fmla="*/ 3678503 h 4026189"/>
                <a:gd name="connsiteX62" fmla="*/ 2124963 w 4656944"/>
                <a:gd name="connsiteY62" fmla="*/ 3669231 h 4026189"/>
                <a:gd name="connsiteX63" fmla="*/ 2535738 w 4656944"/>
                <a:gd name="connsiteY63" fmla="*/ 3558218 h 4026189"/>
                <a:gd name="connsiteX64" fmla="*/ 2730812 w 4656944"/>
                <a:gd name="connsiteY64" fmla="*/ 3461503 h 4026189"/>
                <a:gd name="connsiteX65" fmla="*/ 2920080 w 4656944"/>
                <a:gd name="connsiteY65" fmla="*/ 3343298 h 4026189"/>
                <a:gd name="connsiteX66" fmla="*/ 3105101 w 4656944"/>
                <a:gd name="connsiteY66" fmla="*/ 3208887 h 4026189"/>
                <a:gd name="connsiteX67" fmla="*/ 3196443 w 4656944"/>
                <a:gd name="connsiteY67" fmla="*/ 3137650 h 4026189"/>
                <a:gd name="connsiteX68" fmla="*/ 3289603 w 4656944"/>
                <a:gd name="connsiteY68" fmla="*/ 3063123 h 4026189"/>
                <a:gd name="connsiteX69" fmla="*/ 3446634 w 4656944"/>
                <a:gd name="connsiteY69" fmla="*/ 2940150 h 4026189"/>
                <a:gd name="connsiteX70" fmla="*/ 3662420 w 4656944"/>
                <a:gd name="connsiteY70" fmla="*/ 2769601 h 4026189"/>
                <a:gd name="connsiteX71" fmla="*/ 3998319 w 4656944"/>
                <a:gd name="connsiteY71" fmla="*/ 2463860 h 4026189"/>
                <a:gd name="connsiteX72" fmla="*/ 4137238 w 4656944"/>
                <a:gd name="connsiteY72" fmla="*/ 2295217 h 4026189"/>
                <a:gd name="connsiteX73" fmla="*/ 4247124 w 4656944"/>
                <a:gd name="connsiteY73" fmla="*/ 2111582 h 4026189"/>
                <a:gd name="connsiteX74" fmla="*/ 4361949 w 4656944"/>
                <a:gd name="connsiteY74" fmla="*/ 1700374 h 4026189"/>
                <a:gd name="connsiteX75" fmla="*/ 4368449 w 4656944"/>
                <a:gd name="connsiteY75" fmla="*/ 1590747 h 4026189"/>
                <a:gd name="connsiteX76" fmla="*/ 4368536 w 4656944"/>
                <a:gd name="connsiteY76" fmla="*/ 1586502 h 4026189"/>
                <a:gd name="connsiteX77" fmla="*/ 4368796 w 4656944"/>
                <a:gd name="connsiteY77" fmla="*/ 1534158 h 4026189"/>
                <a:gd name="connsiteX78" fmla="*/ 4368710 w 4656944"/>
                <a:gd name="connsiteY78" fmla="*/ 1517606 h 4026189"/>
                <a:gd name="connsiteX79" fmla="*/ 4368189 w 4656944"/>
                <a:gd name="connsiteY79" fmla="*/ 1476095 h 4026189"/>
                <a:gd name="connsiteX80" fmla="*/ 4356749 w 4656944"/>
                <a:gd name="connsiteY80" fmla="*/ 1244884 h 4026189"/>
                <a:gd name="connsiteX81" fmla="*/ 4287074 w 4656944"/>
                <a:gd name="connsiteY81" fmla="*/ 787052 h 4026189"/>
                <a:gd name="connsiteX82" fmla="*/ 4147029 w 4656944"/>
                <a:gd name="connsiteY82" fmla="*/ 346032 h 4026189"/>
                <a:gd name="connsiteX83" fmla="*/ 4100319 w 4656944"/>
                <a:gd name="connsiteY83" fmla="*/ 240307 h 4026189"/>
                <a:gd name="connsiteX84" fmla="*/ 4048323 w 4656944"/>
                <a:gd name="connsiteY84" fmla="*/ 136833 h 4026189"/>
                <a:gd name="connsiteX85" fmla="*/ 0 w 4656944"/>
                <a:gd name="connsiteY85" fmla="*/ 0 h 4026189"/>
                <a:gd name="connsiteX86" fmla="*/ 278246 w 4656944"/>
                <a:gd name="connsiteY86" fmla="*/ 0 h 4026189"/>
                <a:gd name="connsiteX87" fmla="*/ 193425 w 4656944"/>
                <a:gd name="connsiteY87" fmla="*/ 86981 h 4026189"/>
                <a:gd name="connsiteX88" fmla="*/ 48300 w 4656944"/>
                <a:gd name="connsiteY88" fmla="*/ 263444 h 4026189"/>
                <a:gd name="connsiteX89" fmla="*/ 0 w 4656944"/>
                <a:gd name="connsiteY89" fmla="*/ 333888 h 4026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4656944" h="4026189">
                  <a:moveTo>
                    <a:pt x="1945140" y="3991264"/>
                  </a:moveTo>
                  <a:cubicBezTo>
                    <a:pt x="1949907" y="3991351"/>
                    <a:pt x="1954673" y="3991438"/>
                    <a:pt x="1959526" y="3991438"/>
                  </a:cubicBezTo>
                  <a:cubicBezTo>
                    <a:pt x="1963686" y="3991438"/>
                    <a:pt x="1967847" y="3991438"/>
                    <a:pt x="1972179" y="3991351"/>
                  </a:cubicBezTo>
                  <a:cubicBezTo>
                    <a:pt x="1962994" y="3991523"/>
                    <a:pt x="1954067" y="3991351"/>
                    <a:pt x="1945140" y="3991264"/>
                  </a:cubicBezTo>
                  <a:close/>
                  <a:moveTo>
                    <a:pt x="3966403" y="0"/>
                  </a:moveTo>
                  <a:lnTo>
                    <a:pt x="4231031" y="0"/>
                  </a:lnTo>
                  <a:lnTo>
                    <a:pt x="4309866" y="126953"/>
                  </a:lnTo>
                  <a:cubicBezTo>
                    <a:pt x="4536919" y="519962"/>
                    <a:pt x="4656944" y="969040"/>
                    <a:pt x="4656944" y="1425485"/>
                  </a:cubicBezTo>
                  <a:cubicBezTo>
                    <a:pt x="4656944" y="1776462"/>
                    <a:pt x="4588222" y="2116955"/>
                    <a:pt x="4452596" y="2437688"/>
                  </a:cubicBezTo>
                  <a:cubicBezTo>
                    <a:pt x="4321651" y="2747329"/>
                    <a:pt x="4134204" y="3025338"/>
                    <a:pt x="3895452" y="3264090"/>
                  </a:cubicBezTo>
                  <a:cubicBezTo>
                    <a:pt x="3656701" y="3502841"/>
                    <a:pt x="3378605" y="3690290"/>
                    <a:pt x="3069051" y="3821235"/>
                  </a:cubicBezTo>
                  <a:cubicBezTo>
                    <a:pt x="2748577" y="3956859"/>
                    <a:pt x="2408086" y="4025583"/>
                    <a:pt x="2057107" y="4025583"/>
                  </a:cubicBezTo>
                  <a:cubicBezTo>
                    <a:pt x="2050348" y="4025583"/>
                    <a:pt x="2043675" y="4025409"/>
                    <a:pt x="2036916" y="4025322"/>
                  </a:cubicBezTo>
                  <a:cubicBezTo>
                    <a:pt x="2033621" y="4025236"/>
                    <a:pt x="2030329" y="4025149"/>
                    <a:pt x="2027036" y="4025149"/>
                  </a:cubicBezTo>
                  <a:lnTo>
                    <a:pt x="2005458" y="4025928"/>
                  </a:lnTo>
                  <a:lnTo>
                    <a:pt x="2004937" y="4025928"/>
                  </a:lnTo>
                  <a:lnTo>
                    <a:pt x="2004418" y="4025928"/>
                  </a:lnTo>
                  <a:lnTo>
                    <a:pt x="1972700" y="4026102"/>
                  </a:lnTo>
                  <a:cubicBezTo>
                    <a:pt x="1968279" y="4026189"/>
                    <a:pt x="1963860" y="4026189"/>
                    <a:pt x="1959526" y="4026189"/>
                  </a:cubicBezTo>
                  <a:cubicBezTo>
                    <a:pt x="1946008" y="4026189"/>
                    <a:pt x="1932749" y="4025928"/>
                    <a:pt x="1919922" y="4025583"/>
                  </a:cubicBezTo>
                  <a:lnTo>
                    <a:pt x="1908656" y="4025322"/>
                  </a:lnTo>
                  <a:cubicBezTo>
                    <a:pt x="1871913" y="4024889"/>
                    <a:pt x="1834908" y="4022809"/>
                    <a:pt x="1799030" y="4020902"/>
                  </a:cubicBezTo>
                  <a:lnTo>
                    <a:pt x="1782305" y="4020036"/>
                  </a:lnTo>
                  <a:lnTo>
                    <a:pt x="1781784" y="4020036"/>
                  </a:lnTo>
                  <a:lnTo>
                    <a:pt x="1781265" y="4019949"/>
                  </a:lnTo>
                  <a:lnTo>
                    <a:pt x="1765839" y="4018649"/>
                  </a:lnTo>
                  <a:cubicBezTo>
                    <a:pt x="1729528" y="4015616"/>
                    <a:pt x="1692003" y="4012496"/>
                    <a:pt x="1655000" y="4007816"/>
                  </a:cubicBezTo>
                  <a:cubicBezTo>
                    <a:pt x="1564178" y="3996984"/>
                    <a:pt x="1481504" y="3982858"/>
                    <a:pt x="1402382" y="3964573"/>
                  </a:cubicBezTo>
                  <a:cubicBezTo>
                    <a:pt x="1317886" y="3945074"/>
                    <a:pt x="1234519" y="3919856"/>
                    <a:pt x="1154617" y="3889696"/>
                  </a:cubicBezTo>
                  <a:cubicBezTo>
                    <a:pt x="1075495" y="3859799"/>
                    <a:pt x="996114" y="3823228"/>
                    <a:pt x="918639" y="3780850"/>
                  </a:cubicBezTo>
                  <a:cubicBezTo>
                    <a:pt x="857543" y="3746706"/>
                    <a:pt x="797920" y="3708834"/>
                    <a:pt x="741589" y="3668278"/>
                  </a:cubicBezTo>
                  <a:cubicBezTo>
                    <a:pt x="501863" y="3527345"/>
                    <a:pt x="286341" y="3348667"/>
                    <a:pt x="103549" y="3140728"/>
                  </a:cubicBezTo>
                  <a:lnTo>
                    <a:pt x="0" y="3015106"/>
                  </a:lnTo>
                  <a:lnTo>
                    <a:pt x="0" y="2484097"/>
                  </a:lnTo>
                  <a:lnTo>
                    <a:pt x="17188" y="2506324"/>
                  </a:lnTo>
                  <a:cubicBezTo>
                    <a:pt x="36254" y="2530676"/>
                    <a:pt x="56012" y="2555807"/>
                    <a:pt x="75252" y="2580765"/>
                  </a:cubicBezTo>
                  <a:cubicBezTo>
                    <a:pt x="95443" y="2606851"/>
                    <a:pt x="122048" y="2641256"/>
                    <a:pt x="148653" y="2676699"/>
                  </a:cubicBezTo>
                  <a:cubicBezTo>
                    <a:pt x="161306" y="2693426"/>
                    <a:pt x="173958" y="2710844"/>
                    <a:pt x="186177" y="2727656"/>
                  </a:cubicBezTo>
                  <a:cubicBezTo>
                    <a:pt x="197791" y="2743602"/>
                    <a:pt x="208797" y="2758768"/>
                    <a:pt x="219802" y="2773414"/>
                  </a:cubicBezTo>
                  <a:lnTo>
                    <a:pt x="219975" y="2773586"/>
                  </a:lnTo>
                  <a:lnTo>
                    <a:pt x="220149" y="2773760"/>
                  </a:lnTo>
                  <a:cubicBezTo>
                    <a:pt x="239128" y="2799846"/>
                    <a:pt x="259407" y="2826017"/>
                    <a:pt x="278992" y="2851322"/>
                  </a:cubicBezTo>
                  <a:lnTo>
                    <a:pt x="290344" y="2865967"/>
                  </a:lnTo>
                  <a:lnTo>
                    <a:pt x="296065" y="2873075"/>
                  </a:lnTo>
                  <a:cubicBezTo>
                    <a:pt x="318075" y="2900286"/>
                    <a:pt x="340695" y="2928451"/>
                    <a:pt x="363834" y="2955229"/>
                  </a:cubicBezTo>
                  <a:cubicBezTo>
                    <a:pt x="414704" y="3014852"/>
                    <a:pt x="467047" y="3071355"/>
                    <a:pt x="519304" y="3123178"/>
                  </a:cubicBezTo>
                  <a:cubicBezTo>
                    <a:pt x="630577" y="3232979"/>
                    <a:pt x="747655" y="3327005"/>
                    <a:pt x="867075" y="3402488"/>
                  </a:cubicBezTo>
                  <a:cubicBezTo>
                    <a:pt x="934671" y="3444865"/>
                    <a:pt x="997241" y="3479096"/>
                    <a:pt x="1058596" y="3507088"/>
                  </a:cubicBezTo>
                  <a:lnTo>
                    <a:pt x="1058770" y="3507175"/>
                  </a:lnTo>
                  <a:lnTo>
                    <a:pt x="1058943" y="3507262"/>
                  </a:lnTo>
                  <a:cubicBezTo>
                    <a:pt x="1121339" y="3536639"/>
                    <a:pt x="1189368" y="3563245"/>
                    <a:pt x="1261123" y="3586297"/>
                  </a:cubicBezTo>
                  <a:cubicBezTo>
                    <a:pt x="1327160" y="3607528"/>
                    <a:pt x="1398222" y="3625987"/>
                    <a:pt x="1472230" y="3640980"/>
                  </a:cubicBezTo>
                  <a:cubicBezTo>
                    <a:pt x="1506288" y="3647739"/>
                    <a:pt x="1542426" y="3653805"/>
                    <a:pt x="1579344" y="3659005"/>
                  </a:cubicBezTo>
                  <a:cubicBezTo>
                    <a:pt x="1614008" y="3663857"/>
                    <a:pt x="1650232" y="3667931"/>
                    <a:pt x="1686890" y="3671225"/>
                  </a:cubicBezTo>
                  <a:cubicBezTo>
                    <a:pt x="1756999" y="3677637"/>
                    <a:pt x="1829794" y="3680757"/>
                    <a:pt x="1909524" y="3680931"/>
                  </a:cubicBezTo>
                  <a:lnTo>
                    <a:pt x="1920703" y="3680931"/>
                  </a:lnTo>
                  <a:cubicBezTo>
                    <a:pt x="1925642" y="3681018"/>
                    <a:pt x="1930496" y="3681018"/>
                    <a:pt x="1935434" y="3681018"/>
                  </a:cubicBezTo>
                  <a:cubicBezTo>
                    <a:pt x="1947307" y="3681018"/>
                    <a:pt x="1956146" y="3680931"/>
                    <a:pt x="1964120" y="3680584"/>
                  </a:cubicBezTo>
                  <a:lnTo>
                    <a:pt x="1964379" y="3680584"/>
                  </a:lnTo>
                  <a:lnTo>
                    <a:pt x="1964639" y="3680584"/>
                  </a:lnTo>
                  <a:lnTo>
                    <a:pt x="1991591" y="3679891"/>
                  </a:lnTo>
                  <a:lnTo>
                    <a:pt x="2018717" y="3678503"/>
                  </a:lnTo>
                  <a:cubicBezTo>
                    <a:pt x="2049567" y="3677118"/>
                    <a:pt x="2082412" y="3674257"/>
                    <a:pt x="2124963" y="3669231"/>
                  </a:cubicBezTo>
                  <a:cubicBezTo>
                    <a:pt x="2263187" y="3652332"/>
                    <a:pt x="2401412" y="3614981"/>
                    <a:pt x="2535738" y="3558218"/>
                  </a:cubicBezTo>
                  <a:cubicBezTo>
                    <a:pt x="2597354" y="3532480"/>
                    <a:pt x="2661136" y="3500848"/>
                    <a:pt x="2730812" y="3461503"/>
                  </a:cubicBezTo>
                  <a:cubicBezTo>
                    <a:pt x="2790781" y="3427879"/>
                    <a:pt x="2852657" y="3389229"/>
                    <a:pt x="2920080" y="3343298"/>
                  </a:cubicBezTo>
                  <a:cubicBezTo>
                    <a:pt x="2975543" y="3305514"/>
                    <a:pt x="3034385" y="3262790"/>
                    <a:pt x="3105101" y="3208887"/>
                  </a:cubicBezTo>
                  <a:cubicBezTo>
                    <a:pt x="3136127" y="3185315"/>
                    <a:pt x="3167411" y="3160616"/>
                    <a:pt x="3196443" y="3137650"/>
                  </a:cubicBezTo>
                  <a:lnTo>
                    <a:pt x="3289603" y="3063123"/>
                  </a:lnTo>
                  <a:cubicBezTo>
                    <a:pt x="3342033" y="3021525"/>
                    <a:pt x="3395243" y="2980187"/>
                    <a:pt x="3446634" y="2940150"/>
                  </a:cubicBezTo>
                  <a:cubicBezTo>
                    <a:pt x="3518216" y="2884427"/>
                    <a:pt x="3592311" y="2826798"/>
                    <a:pt x="3662420" y="2769601"/>
                  </a:cubicBezTo>
                  <a:cubicBezTo>
                    <a:pt x="3806018" y="2653389"/>
                    <a:pt x="3909664" y="2559013"/>
                    <a:pt x="3998319" y="2463860"/>
                  </a:cubicBezTo>
                  <a:cubicBezTo>
                    <a:pt x="4052308" y="2405537"/>
                    <a:pt x="4097806" y="2350333"/>
                    <a:pt x="4137238" y="2295217"/>
                  </a:cubicBezTo>
                  <a:cubicBezTo>
                    <a:pt x="4181694" y="2232560"/>
                    <a:pt x="4217572" y="2172592"/>
                    <a:pt x="4247124" y="2111582"/>
                  </a:cubicBezTo>
                  <a:cubicBezTo>
                    <a:pt x="4308913" y="1985577"/>
                    <a:pt x="4347564" y="1847178"/>
                    <a:pt x="4361949" y="1700374"/>
                  </a:cubicBezTo>
                  <a:cubicBezTo>
                    <a:pt x="4365329" y="1665537"/>
                    <a:pt x="4367496" y="1628532"/>
                    <a:pt x="4368449" y="1590747"/>
                  </a:cubicBezTo>
                  <a:lnTo>
                    <a:pt x="4368536" y="1586502"/>
                  </a:lnTo>
                  <a:cubicBezTo>
                    <a:pt x="4368796" y="1569516"/>
                    <a:pt x="4369057" y="1552097"/>
                    <a:pt x="4368796" y="1534158"/>
                  </a:cubicBezTo>
                  <a:cubicBezTo>
                    <a:pt x="4368796" y="1528612"/>
                    <a:pt x="4368710" y="1523152"/>
                    <a:pt x="4368710" y="1517606"/>
                  </a:cubicBezTo>
                  <a:cubicBezTo>
                    <a:pt x="4368710" y="1504000"/>
                    <a:pt x="4368623" y="1490047"/>
                    <a:pt x="4368189" y="1476095"/>
                  </a:cubicBezTo>
                  <a:cubicBezTo>
                    <a:pt x="4366715" y="1397060"/>
                    <a:pt x="4362817" y="1319238"/>
                    <a:pt x="4356749" y="1244884"/>
                  </a:cubicBezTo>
                  <a:cubicBezTo>
                    <a:pt x="4343144" y="1083520"/>
                    <a:pt x="4319745" y="929522"/>
                    <a:pt x="4287074" y="787052"/>
                  </a:cubicBezTo>
                  <a:cubicBezTo>
                    <a:pt x="4251284" y="631321"/>
                    <a:pt x="4204139" y="482958"/>
                    <a:pt x="4147029" y="346032"/>
                  </a:cubicBezTo>
                  <a:cubicBezTo>
                    <a:pt x="4132211" y="310328"/>
                    <a:pt x="4116439" y="274710"/>
                    <a:pt x="4100319" y="240307"/>
                  </a:cubicBezTo>
                  <a:cubicBezTo>
                    <a:pt x="4084547" y="207028"/>
                    <a:pt x="4067041" y="172277"/>
                    <a:pt x="4048323" y="136833"/>
                  </a:cubicBezTo>
                  <a:close/>
                  <a:moveTo>
                    <a:pt x="0" y="0"/>
                  </a:moveTo>
                  <a:lnTo>
                    <a:pt x="278246" y="0"/>
                  </a:lnTo>
                  <a:lnTo>
                    <a:pt x="193425" y="86981"/>
                  </a:lnTo>
                  <a:cubicBezTo>
                    <a:pt x="142241" y="144090"/>
                    <a:pt x="93754" y="203041"/>
                    <a:pt x="48300" y="263444"/>
                  </a:cubicBezTo>
                  <a:lnTo>
                    <a:pt x="0" y="33388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object 15"/>
          <p:cNvPicPr/>
          <p:nvPr/>
        </p:nvPicPr>
        <p:blipFill rotWithShape="1">
          <a:blip r:embed="rId4" cstate="print">
            <a:alphaModFix/>
          </a:blip>
          <a:srcRect t="4188" r="-1" b="41289"/>
          <a:stretch/>
        </p:blipFill>
        <p:spPr>
          <a:xfrm>
            <a:off x="2344476" y="2564970"/>
            <a:ext cx="2487291" cy="3278632"/>
          </a:xfrm>
          <a:custGeom>
            <a:avLst/>
            <a:gdLst/>
            <a:ahLst/>
            <a:cxnLst/>
            <a:rect l="l" t="t" r="r" b="b"/>
            <a:pathLst>
              <a:path w="6057610" h="6057610">
                <a:moveTo>
                  <a:pt x="3028805" y="0"/>
                </a:moveTo>
                <a:cubicBezTo>
                  <a:pt x="4701568" y="0"/>
                  <a:pt x="6057610" y="1356042"/>
                  <a:pt x="6057610" y="3028805"/>
                </a:cubicBezTo>
                <a:cubicBezTo>
                  <a:pt x="6057610" y="4701568"/>
                  <a:pt x="4701568" y="6057610"/>
                  <a:pt x="3028805" y="6057610"/>
                </a:cubicBezTo>
                <a:cubicBezTo>
                  <a:pt x="1356042" y="6057610"/>
                  <a:pt x="0" y="4701568"/>
                  <a:pt x="0" y="3028805"/>
                </a:cubicBezTo>
                <a:cubicBezTo>
                  <a:pt x="0" y="1356042"/>
                  <a:pt x="1356042" y="0"/>
                  <a:pt x="3028805" y="0"/>
                </a:cubicBezTo>
                <a:close/>
              </a:path>
            </a:pathLst>
          </a:custGeom>
          <a:effectLst>
            <a:softEdge rad="0"/>
          </a:effectLst>
        </p:spPr>
      </p:pic>
      <p:grpSp>
        <p:nvGrpSpPr>
          <p:cNvPr id="32" name="Graphic 4">
            <a:extLst>
              <a:ext uri="{FF2B5EF4-FFF2-40B4-BE49-F238E27FC236}">
                <a16:creationId xmlns:a16="http://schemas.microsoft.com/office/drawing/2014/main" id="{DE51D1B5-E12D-46A1-B0B3-7BAB36C342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44453" y="2543765"/>
            <a:ext cx="2531355" cy="3326212"/>
            <a:chOff x="3414665" y="738154"/>
            <a:chExt cx="5366579" cy="5378461"/>
          </a:xfrm>
          <a:solidFill>
            <a:schemeClr val="bg1">
              <a:alpha val="30000"/>
            </a:schemeClr>
          </a:solidFill>
        </p:grpSpPr>
        <p:sp>
          <p:nvSpPr>
            <p:cNvPr id="33" name="Freeform: Shape 32">
              <a:extLst>
                <a:ext uri="{FF2B5EF4-FFF2-40B4-BE49-F238E27FC236}">
                  <a16:creationId xmlns:a16="http://schemas.microsoft.com/office/drawing/2014/main" id="{DCD62F51-9CF9-43CF-BD8B-D030D6711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67033" y="752474"/>
              <a:ext cx="5098846" cy="5278088"/>
            </a:xfrm>
            <a:custGeom>
              <a:avLst/>
              <a:gdLst>
                <a:gd name="connsiteX0" fmla="*/ 2413047 w 5098846"/>
                <a:gd name="connsiteY0" fmla="*/ 571500 h 5278088"/>
                <a:gd name="connsiteX1" fmla="*/ 2488866 w 5098846"/>
                <a:gd name="connsiteY1" fmla="*/ 572738 h 5278088"/>
                <a:gd name="connsiteX2" fmla="*/ 2498486 w 5098846"/>
                <a:gd name="connsiteY2" fmla="*/ 573024 h 5278088"/>
                <a:gd name="connsiteX3" fmla="*/ 2508107 w 5098846"/>
                <a:gd name="connsiteY3" fmla="*/ 573024 h 5278088"/>
                <a:gd name="connsiteX4" fmla="*/ 2513345 w 5098846"/>
                <a:gd name="connsiteY4" fmla="*/ 573024 h 5278088"/>
                <a:gd name="connsiteX5" fmla="*/ 3401742 w 5098846"/>
                <a:gd name="connsiteY5" fmla="*/ 751904 h 5278088"/>
                <a:gd name="connsiteX6" fmla="*/ 4014200 w 5098846"/>
                <a:gd name="connsiteY6" fmla="*/ 1210532 h 5278088"/>
                <a:gd name="connsiteX7" fmla="*/ 4395390 w 5098846"/>
                <a:gd name="connsiteY7" fmla="*/ 1879473 h 5278088"/>
                <a:gd name="connsiteX8" fmla="*/ 4527311 w 5098846"/>
                <a:gd name="connsiteY8" fmla="*/ 2668334 h 5278088"/>
                <a:gd name="connsiteX9" fmla="*/ 4399010 w 5098846"/>
                <a:gd name="connsiteY9" fmla="*/ 3439001 h 5278088"/>
                <a:gd name="connsiteX10" fmla="*/ 4025820 w 5098846"/>
                <a:gd name="connsiteY10" fmla="*/ 4084796 h 5278088"/>
                <a:gd name="connsiteX11" fmla="*/ 3412982 w 5098846"/>
                <a:gd name="connsiteY11" fmla="*/ 4529328 h 5278088"/>
                <a:gd name="connsiteX12" fmla="*/ 2496676 w 5098846"/>
                <a:gd name="connsiteY12" fmla="*/ 4705065 h 5278088"/>
                <a:gd name="connsiteX13" fmla="*/ 2489438 w 5098846"/>
                <a:gd name="connsiteY13" fmla="*/ 4705065 h 5278088"/>
                <a:gd name="connsiteX14" fmla="*/ 2479532 w 5098846"/>
                <a:gd name="connsiteY14" fmla="*/ 4705065 h 5278088"/>
                <a:gd name="connsiteX15" fmla="*/ 2469626 w 5098846"/>
                <a:gd name="connsiteY15" fmla="*/ 4705350 h 5278088"/>
                <a:gd name="connsiteX16" fmla="*/ 2389520 w 5098846"/>
                <a:gd name="connsiteY16" fmla="*/ 4706684 h 5278088"/>
                <a:gd name="connsiteX17" fmla="*/ 1585039 w 5098846"/>
                <a:gd name="connsiteY17" fmla="*/ 4538853 h 5278088"/>
                <a:gd name="connsiteX18" fmla="*/ 1036970 w 5098846"/>
                <a:gd name="connsiteY18" fmla="*/ 4105656 h 5278088"/>
                <a:gd name="connsiteX19" fmla="*/ 691880 w 5098846"/>
                <a:gd name="connsiteY19" fmla="*/ 3456718 h 5278088"/>
                <a:gd name="connsiteX20" fmla="*/ 571674 w 5098846"/>
                <a:gd name="connsiteY20" fmla="*/ 2673953 h 5278088"/>
                <a:gd name="connsiteX21" fmla="*/ 696166 w 5098846"/>
                <a:gd name="connsiteY21" fmla="*/ 1870710 h 5278088"/>
                <a:gd name="connsiteX22" fmla="*/ 1052782 w 5098846"/>
                <a:gd name="connsiteY22" fmla="*/ 1195959 h 5278088"/>
                <a:gd name="connsiteX23" fmla="*/ 1612090 w 5098846"/>
                <a:gd name="connsiteY23" fmla="*/ 744569 h 5278088"/>
                <a:gd name="connsiteX24" fmla="*/ 2413047 w 5098846"/>
                <a:gd name="connsiteY24" fmla="*/ 571500 h 5278088"/>
                <a:gd name="connsiteX25" fmla="*/ 2413047 w 5098846"/>
                <a:gd name="connsiteY25" fmla="*/ 0 h 5278088"/>
                <a:gd name="connsiteX26" fmla="*/ 2389425 w 5098846"/>
                <a:gd name="connsiteY26" fmla="*/ 5278089 h 5278088"/>
                <a:gd name="connsiteX27" fmla="*/ 2488104 w 5098846"/>
                <a:gd name="connsiteY27" fmla="*/ 5276469 h 5278088"/>
                <a:gd name="connsiteX28" fmla="*/ 2496676 w 5098846"/>
                <a:gd name="connsiteY28" fmla="*/ 5276469 h 5278088"/>
                <a:gd name="connsiteX29" fmla="*/ 2513441 w 5098846"/>
                <a:gd name="connsiteY29" fmla="*/ 1524 h 5278088"/>
                <a:gd name="connsiteX30" fmla="*/ 2507535 w 5098846"/>
                <a:gd name="connsiteY30" fmla="*/ 1524 h 5278088"/>
                <a:gd name="connsiteX31" fmla="*/ 2413047 w 5098846"/>
                <a:gd name="connsiteY31" fmla="*/ 0 h 5278088"/>
                <a:gd name="connsiteX32" fmla="*/ 2413047 w 5098846"/>
                <a:gd name="connsiteY32" fmla="*/ 0 h 52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098846" h="5278088">
                  <a:moveTo>
                    <a:pt x="2413047" y="571500"/>
                  </a:moveTo>
                  <a:cubicBezTo>
                    <a:pt x="2438384" y="571500"/>
                    <a:pt x="2463244" y="571881"/>
                    <a:pt x="2488866" y="572738"/>
                  </a:cubicBezTo>
                  <a:lnTo>
                    <a:pt x="2498486" y="573024"/>
                  </a:lnTo>
                  <a:lnTo>
                    <a:pt x="2508107" y="573024"/>
                  </a:lnTo>
                  <a:lnTo>
                    <a:pt x="2513345" y="573024"/>
                  </a:lnTo>
                  <a:cubicBezTo>
                    <a:pt x="2841101" y="573024"/>
                    <a:pt x="3139995" y="633222"/>
                    <a:pt x="3401742" y="751904"/>
                  </a:cubicBezTo>
                  <a:cubicBezTo>
                    <a:pt x="3637295" y="858774"/>
                    <a:pt x="3843416" y="1013079"/>
                    <a:pt x="4014200" y="1210532"/>
                  </a:cubicBezTo>
                  <a:cubicBezTo>
                    <a:pt x="4178601" y="1400651"/>
                    <a:pt x="4306903" y="1625727"/>
                    <a:pt x="4395390" y="1879473"/>
                  </a:cubicBezTo>
                  <a:cubicBezTo>
                    <a:pt x="4482925" y="2130362"/>
                    <a:pt x="4527311" y="2395728"/>
                    <a:pt x="4527311" y="2668334"/>
                  </a:cubicBezTo>
                  <a:cubicBezTo>
                    <a:pt x="4527311" y="2936843"/>
                    <a:pt x="4484163" y="3196114"/>
                    <a:pt x="4399010" y="3439001"/>
                  </a:cubicBezTo>
                  <a:cubicBezTo>
                    <a:pt x="4312808" y="3684937"/>
                    <a:pt x="4187269" y="3902202"/>
                    <a:pt x="4025820" y="4084796"/>
                  </a:cubicBezTo>
                  <a:cubicBezTo>
                    <a:pt x="3856751" y="4276058"/>
                    <a:pt x="3650535" y="4425601"/>
                    <a:pt x="3412982" y="4529328"/>
                  </a:cubicBezTo>
                  <a:cubicBezTo>
                    <a:pt x="3145710" y="4645914"/>
                    <a:pt x="2837481" y="4705065"/>
                    <a:pt x="2496676" y="4705065"/>
                  </a:cubicBezTo>
                  <a:lnTo>
                    <a:pt x="2489438" y="4705065"/>
                  </a:lnTo>
                  <a:lnTo>
                    <a:pt x="2479532" y="4705065"/>
                  </a:lnTo>
                  <a:lnTo>
                    <a:pt x="2469626" y="4705350"/>
                  </a:lnTo>
                  <a:cubicBezTo>
                    <a:pt x="2442765" y="4706207"/>
                    <a:pt x="2415809" y="4706684"/>
                    <a:pt x="2389520" y="4706684"/>
                  </a:cubicBezTo>
                  <a:cubicBezTo>
                    <a:pt x="2090245" y="4706684"/>
                    <a:pt x="1819640" y="4650200"/>
                    <a:pt x="1585039" y="4538853"/>
                  </a:cubicBezTo>
                  <a:cubicBezTo>
                    <a:pt x="1373774" y="4438555"/>
                    <a:pt x="1189370" y="4292823"/>
                    <a:pt x="1036970" y="4105656"/>
                  </a:cubicBezTo>
                  <a:cubicBezTo>
                    <a:pt x="888095" y="3922871"/>
                    <a:pt x="771985" y="3704463"/>
                    <a:pt x="691880" y="3456718"/>
                  </a:cubicBezTo>
                  <a:cubicBezTo>
                    <a:pt x="612060" y="3210020"/>
                    <a:pt x="571674" y="2946749"/>
                    <a:pt x="571674" y="2673953"/>
                  </a:cubicBezTo>
                  <a:cubicBezTo>
                    <a:pt x="571674" y="2396109"/>
                    <a:pt x="613584" y="2125790"/>
                    <a:pt x="696166" y="1870710"/>
                  </a:cubicBezTo>
                  <a:cubicBezTo>
                    <a:pt x="779224" y="1614011"/>
                    <a:pt x="899239" y="1387031"/>
                    <a:pt x="1052782" y="1195959"/>
                  </a:cubicBezTo>
                  <a:cubicBezTo>
                    <a:pt x="1209563" y="1000887"/>
                    <a:pt x="1397777" y="848963"/>
                    <a:pt x="1612090" y="744569"/>
                  </a:cubicBezTo>
                  <a:cubicBezTo>
                    <a:pt x="1847548" y="629698"/>
                    <a:pt x="2117105" y="571500"/>
                    <a:pt x="2413047" y="571500"/>
                  </a:cubicBezTo>
                  <a:moveTo>
                    <a:pt x="2413047" y="0"/>
                  </a:moveTo>
                  <a:cubicBezTo>
                    <a:pt x="-755635" y="0"/>
                    <a:pt x="-844694" y="5278089"/>
                    <a:pt x="2389425" y="5278089"/>
                  </a:cubicBezTo>
                  <a:cubicBezTo>
                    <a:pt x="2421810" y="5278089"/>
                    <a:pt x="2455052" y="5277517"/>
                    <a:pt x="2488104" y="5276469"/>
                  </a:cubicBezTo>
                  <a:cubicBezTo>
                    <a:pt x="2491152" y="5276469"/>
                    <a:pt x="2493629" y="5276469"/>
                    <a:pt x="2496676" y="5276469"/>
                  </a:cubicBezTo>
                  <a:cubicBezTo>
                    <a:pt x="6022832" y="5276469"/>
                    <a:pt x="5903674" y="1524"/>
                    <a:pt x="2513441" y="1524"/>
                  </a:cubicBezTo>
                  <a:cubicBezTo>
                    <a:pt x="2511536" y="1524"/>
                    <a:pt x="2509440" y="1524"/>
                    <a:pt x="2507535" y="1524"/>
                  </a:cubicBezTo>
                  <a:cubicBezTo>
                    <a:pt x="2475531" y="476"/>
                    <a:pt x="2444480" y="0"/>
                    <a:pt x="2413047" y="0"/>
                  </a:cubicBezTo>
                  <a:lnTo>
                    <a:pt x="2413047" y="0"/>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B245C1E2-FDA8-4E4F-92F2-DE5D880E6A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78615" y="772453"/>
              <a:ext cx="5079154" cy="5190747"/>
            </a:xfrm>
            <a:custGeom>
              <a:avLst/>
              <a:gdLst>
                <a:gd name="connsiteX0" fmla="*/ 2498620 w 5079154"/>
                <a:gd name="connsiteY0" fmla="*/ 24 h 5190747"/>
                <a:gd name="connsiteX1" fmla="*/ 3484267 w 5079154"/>
                <a:gd name="connsiteY1" fmla="*/ 172045 h 5190747"/>
                <a:gd name="connsiteX2" fmla="*/ 3543417 w 5079154"/>
                <a:gd name="connsiteY2" fmla="*/ 195382 h 5190747"/>
                <a:gd name="connsiteX3" fmla="*/ 3573040 w 5079154"/>
                <a:gd name="connsiteY3" fmla="*/ 207002 h 5190747"/>
                <a:gd name="connsiteX4" fmla="*/ 3602091 w 5079154"/>
                <a:gd name="connsiteY4" fmla="*/ 220051 h 5190747"/>
                <a:gd name="connsiteX5" fmla="*/ 3660099 w 5079154"/>
                <a:gd name="connsiteY5" fmla="*/ 246531 h 5190747"/>
                <a:gd name="connsiteX6" fmla="*/ 3689150 w 5079154"/>
                <a:gd name="connsiteY6" fmla="*/ 259771 h 5190747"/>
                <a:gd name="connsiteX7" fmla="*/ 3717534 w 5079154"/>
                <a:gd name="connsiteY7" fmla="*/ 274439 h 5190747"/>
                <a:gd name="connsiteX8" fmla="*/ 3774303 w 5079154"/>
                <a:gd name="connsiteY8" fmla="*/ 303871 h 5190747"/>
                <a:gd name="connsiteX9" fmla="*/ 3802688 w 5079154"/>
                <a:gd name="connsiteY9" fmla="*/ 318635 h 5190747"/>
                <a:gd name="connsiteX10" fmla="*/ 3830310 w 5079154"/>
                <a:gd name="connsiteY10" fmla="*/ 334732 h 5190747"/>
                <a:gd name="connsiteX11" fmla="*/ 3885555 w 5079154"/>
                <a:gd name="connsiteY11" fmla="*/ 367308 h 5190747"/>
                <a:gd name="connsiteX12" fmla="*/ 3913178 w 5079154"/>
                <a:gd name="connsiteY12" fmla="*/ 383691 h 5190747"/>
                <a:gd name="connsiteX13" fmla="*/ 3939943 w 5079154"/>
                <a:gd name="connsiteY13" fmla="*/ 401312 h 5190747"/>
                <a:gd name="connsiteX14" fmla="*/ 4339612 w 5079154"/>
                <a:gd name="connsiteY14" fmla="*/ 724972 h 5190747"/>
                <a:gd name="connsiteX15" fmla="*/ 4664034 w 5079154"/>
                <a:gd name="connsiteY15" fmla="*/ 1126832 h 5190747"/>
                <a:gd name="connsiteX16" fmla="*/ 4902539 w 5079154"/>
                <a:gd name="connsiteY16" fmla="*/ 1585460 h 5190747"/>
                <a:gd name="connsiteX17" fmla="*/ 5047891 w 5079154"/>
                <a:gd name="connsiteY17" fmla="*/ 2081046 h 5190747"/>
                <a:gd name="connsiteX18" fmla="*/ 5075228 w 5079154"/>
                <a:gd name="connsiteY18" fmla="*/ 2337554 h 5190747"/>
                <a:gd name="connsiteX19" fmla="*/ 5077609 w 5079154"/>
                <a:gd name="connsiteY19" fmla="*/ 2401943 h 5190747"/>
                <a:gd name="connsiteX20" fmla="*/ 5078847 w 5079154"/>
                <a:gd name="connsiteY20" fmla="*/ 2466237 h 5190747"/>
                <a:gd name="connsiteX21" fmla="*/ 5078466 w 5079154"/>
                <a:gd name="connsiteY21" fmla="*/ 2530531 h 5190747"/>
                <a:gd name="connsiteX22" fmla="*/ 5076942 w 5079154"/>
                <a:gd name="connsiteY22" fmla="*/ 2594729 h 5190747"/>
                <a:gd name="connsiteX23" fmla="*/ 4999028 w 5079154"/>
                <a:gd name="connsiteY23" fmla="*/ 3099269 h 5190747"/>
                <a:gd name="connsiteX24" fmla="*/ 4968738 w 5079154"/>
                <a:gd name="connsiteY24" fmla="*/ 3222141 h 5190747"/>
                <a:gd name="connsiteX25" fmla="*/ 4952451 w 5079154"/>
                <a:gd name="connsiteY25" fmla="*/ 3283101 h 5190747"/>
                <a:gd name="connsiteX26" fmla="*/ 4936925 w 5079154"/>
                <a:gd name="connsiteY26" fmla="*/ 3344156 h 5190747"/>
                <a:gd name="connsiteX27" fmla="*/ 4919875 w 5079154"/>
                <a:gd name="connsiteY27" fmla="*/ 3404831 h 5190747"/>
                <a:gd name="connsiteX28" fmla="*/ 4903016 w 5079154"/>
                <a:gd name="connsiteY28" fmla="*/ 3465410 h 5190747"/>
                <a:gd name="connsiteX29" fmla="*/ 4865297 w 5079154"/>
                <a:gd name="connsiteY29" fmla="*/ 3585520 h 5190747"/>
                <a:gd name="connsiteX30" fmla="*/ 4671177 w 5079154"/>
                <a:gd name="connsiteY30" fmla="*/ 4052340 h 5190747"/>
                <a:gd name="connsiteX31" fmla="*/ 4386094 w 5079154"/>
                <a:gd name="connsiteY31" fmla="*/ 4476393 h 5190747"/>
                <a:gd name="connsiteX32" fmla="*/ 4343708 w 5079154"/>
                <a:gd name="connsiteY32" fmla="*/ 4524875 h 5190747"/>
                <a:gd name="connsiteX33" fmla="*/ 4298655 w 5079154"/>
                <a:gd name="connsiteY33" fmla="*/ 4570976 h 5190747"/>
                <a:gd name="connsiteX34" fmla="*/ 4252935 w 5079154"/>
                <a:gd name="connsiteY34" fmla="*/ 4616411 h 5190747"/>
                <a:gd name="connsiteX35" fmla="*/ 4204738 w 5079154"/>
                <a:gd name="connsiteY35" fmla="*/ 4659273 h 5190747"/>
                <a:gd name="connsiteX36" fmla="*/ 4180354 w 5079154"/>
                <a:gd name="connsiteY36" fmla="*/ 4680419 h 5190747"/>
                <a:gd name="connsiteX37" fmla="*/ 4155494 w 5079154"/>
                <a:gd name="connsiteY37" fmla="*/ 4700898 h 5190747"/>
                <a:gd name="connsiteX38" fmla="*/ 4103964 w 5079154"/>
                <a:gd name="connsiteY38" fmla="*/ 4739664 h 5190747"/>
                <a:gd name="connsiteX39" fmla="*/ 4078151 w 5079154"/>
                <a:gd name="connsiteY39" fmla="*/ 4759000 h 5190747"/>
                <a:gd name="connsiteX40" fmla="*/ 4051766 w 5079154"/>
                <a:gd name="connsiteY40" fmla="*/ 4777479 h 5190747"/>
                <a:gd name="connsiteX41" fmla="*/ 3997950 w 5079154"/>
                <a:gd name="connsiteY41" fmla="*/ 4812816 h 5190747"/>
                <a:gd name="connsiteX42" fmla="*/ 3970994 w 5079154"/>
                <a:gd name="connsiteY42" fmla="*/ 4830342 h 5190747"/>
                <a:gd name="connsiteX43" fmla="*/ 3957469 w 5079154"/>
                <a:gd name="connsiteY43" fmla="*/ 4839010 h 5190747"/>
                <a:gd name="connsiteX44" fmla="*/ 3943563 w 5079154"/>
                <a:gd name="connsiteY44" fmla="*/ 4847011 h 5190747"/>
                <a:gd name="connsiteX45" fmla="*/ 3887746 w 5079154"/>
                <a:gd name="connsiteY45" fmla="*/ 4878824 h 5190747"/>
                <a:gd name="connsiteX46" fmla="*/ 3859742 w 5079154"/>
                <a:gd name="connsiteY46" fmla="*/ 4894541 h 5190747"/>
                <a:gd name="connsiteX47" fmla="*/ 3845741 w 5079154"/>
                <a:gd name="connsiteY47" fmla="*/ 4902351 h 5190747"/>
                <a:gd name="connsiteX48" fmla="*/ 3831358 w 5079154"/>
                <a:gd name="connsiteY48" fmla="*/ 4909400 h 5190747"/>
                <a:gd name="connsiteX49" fmla="*/ 3773827 w 5079154"/>
                <a:gd name="connsiteY49" fmla="*/ 4937498 h 5190747"/>
                <a:gd name="connsiteX50" fmla="*/ 3745157 w 5079154"/>
                <a:gd name="connsiteY50" fmla="*/ 4951500 h 5190747"/>
                <a:gd name="connsiteX51" fmla="*/ 3716106 w 5079154"/>
                <a:gd name="connsiteY51" fmla="*/ 4964835 h 5190747"/>
                <a:gd name="connsiteX52" fmla="*/ 3657146 w 5079154"/>
                <a:gd name="connsiteY52" fmla="*/ 4989314 h 5190747"/>
                <a:gd name="connsiteX53" fmla="*/ 3598091 w 5079154"/>
                <a:gd name="connsiteY53" fmla="*/ 5013032 h 5190747"/>
                <a:gd name="connsiteX54" fmla="*/ 3538083 w 5079154"/>
                <a:gd name="connsiteY54" fmla="*/ 5033986 h 5190747"/>
                <a:gd name="connsiteX55" fmla="*/ 3478171 w 5079154"/>
                <a:gd name="connsiteY55" fmla="*/ 5054656 h 5190747"/>
                <a:gd name="connsiteX56" fmla="*/ 3417306 w 5079154"/>
                <a:gd name="connsiteY56" fmla="*/ 5072086 h 5190747"/>
                <a:gd name="connsiteX57" fmla="*/ 3356632 w 5079154"/>
                <a:gd name="connsiteY57" fmla="*/ 5089422 h 5190747"/>
                <a:gd name="connsiteX58" fmla="*/ 3295386 w 5079154"/>
                <a:gd name="connsiteY58" fmla="*/ 5103996 h 5190747"/>
                <a:gd name="connsiteX59" fmla="*/ 3172514 w 5079154"/>
                <a:gd name="connsiteY59" fmla="*/ 5129999 h 5190747"/>
                <a:gd name="connsiteX60" fmla="*/ 3110887 w 5079154"/>
                <a:gd name="connsiteY60" fmla="*/ 5141143 h 5190747"/>
                <a:gd name="connsiteX61" fmla="*/ 3080121 w 5079154"/>
                <a:gd name="connsiteY61" fmla="*/ 5146667 h 5190747"/>
                <a:gd name="connsiteX62" fmla="*/ 3049165 w 5079154"/>
                <a:gd name="connsiteY62" fmla="*/ 5150954 h 5190747"/>
                <a:gd name="connsiteX63" fmla="*/ 2555008 w 5079154"/>
                <a:gd name="connsiteY63" fmla="*/ 5189435 h 5190747"/>
                <a:gd name="connsiteX64" fmla="*/ 2431945 w 5079154"/>
                <a:gd name="connsiteY64" fmla="*/ 5190483 h 5190747"/>
                <a:gd name="connsiteX65" fmla="*/ 2370318 w 5079154"/>
                <a:gd name="connsiteY65" fmla="*/ 5190387 h 5190747"/>
                <a:gd name="connsiteX66" fmla="*/ 2308501 w 5079154"/>
                <a:gd name="connsiteY66" fmla="*/ 5189244 h 5190747"/>
                <a:gd name="connsiteX67" fmla="*/ 2184200 w 5079154"/>
                <a:gd name="connsiteY67" fmla="*/ 5183434 h 5190747"/>
                <a:gd name="connsiteX68" fmla="*/ 2059994 w 5079154"/>
                <a:gd name="connsiteY68" fmla="*/ 5172099 h 5190747"/>
                <a:gd name="connsiteX69" fmla="*/ 1568027 w 5079154"/>
                <a:gd name="connsiteY69" fmla="*/ 5069134 h 5190747"/>
                <a:gd name="connsiteX70" fmla="*/ 1537738 w 5079154"/>
                <a:gd name="connsiteY70" fmla="*/ 5059704 h 5190747"/>
                <a:gd name="connsiteX71" fmla="*/ 1507829 w 5079154"/>
                <a:gd name="connsiteY71" fmla="*/ 5048941 h 5190747"/>
                <a:gd name="connsiteX72" fmla="*/ 1448298 w 5079154"/>
                <a:gd name="connsiteY72" fmla="*/ 5026557 h 5190747"/>
                <a:gd name="connsiteX73" fmla="*/ 1418485 w 5079154"/>
                <a:gd name="connsiteY73" fmla="*/ 5015318 h 5190747"/>
                <a:gd name="connsiteX74" fmla="*/ 1389243 w 5079154"/>
                <a:gd name="connsiteY74" fmla="*/ 5002649 h 5190747"/>
                <a:gd name="connsiteX75" fmla="*/ 1331045 w 5079154"/>
                <a:gd name="connsiteY75" fmla="*/ 4976360 h 5190747"/>
                <a:gd name="connsiteX76" fmla="*/ 1106446 w 5079154"/>
                <a:gd name="connsiteY76" fmla="*/ 4853583 h 5190747"/>
                <a:gd name="connsiteX77" fmla="*/ 710777 w 5079154"/>
                <a:gd name="connsiteY77" fmla="*/ 4526495 h 5190747"/>
                <a:gd name="connsiteX78" fmla="*/ 400834 w 5079154"/>
                <a:gd name="connsiteY78" fmla="*/ 4116824 h 5190747"/>
                <a:gd name="connsiteX79" fmla="*/ 181092 w 5079154"/>
                <a:gd name="connsiteY79" fmla="*/ 3653719 h 5190747"/>
                <a:gd name="connsiteX80" fmla="*/ 47361 w 5079154"/>
                <a:gd name="connsiteY80" fmla="*/ 3159943 h 5190747"/>
                <a:gd name="connsiteX81" fmla="*/ 36026 w 5079154"/>
                <a:gd name="connsiteY81" fmla="*/ 3096887 h 5190747"/>
                <a:gd name="connsiteX82" fmla="*/ 26882 w 5079154"/>
                <a:gd name="connsiteY82" fmla="*/ 3033546 h 5190747"/>
                <a:gd name="connsiteX83" fmla="*/ 18596 w 5079154"/>
                <a:gd name="connsiteY83" fmla="*/ 2970110 h 5190747"/>
                <a:gd name="connsiteX84" fmla="*/ 12214 w 5079154"/>
                <a:gd name="connsiteY84" fmla="*/ 2906482 h 5190747"/>
                <a:gd name="connsiteX85" fmla="*/ 3451 w 5079154"/>
                <a:gd name="connsiteY85" fmla="*/ 2778848 h 5190747"/>
                <a:gd name="connsiteX86" fmla="*/ 22 w 5079154"/>
                <a:gd name="connsiteY86" fmla="*/ 2650927 h 5190747"/>
                <a:gd name="connsiteX87" fmla="*/ 42313 w 5079154"/>
                <a:gd name="connsiteY87" fmla="*/ 2141625 h 5190747"/>
                <a:gd name="connsiteX88" fmla="*/ 165662 w 5079154"/>
                <a:gd name="connsiteY88" fmla="*/ 1644896 h 5190747"/>
                <a:gd name="connsiteX89" fmla="*/ 370259 w 5079154"/>
                <a:gd name="connsiteY89" fmla="*/ 1173504 h 5190747"/>
                <a:gd name="connsiteX90" fmla="*/ 661247 w 5079154"/>
                <a:gd name="connsiteY90" fmla="*/ 746022 h 5190747"/>
                <a:gd name="connsiteX91" fmla="*/ 704015 w 5079154"/>
                <a:gd name="connsiteY91" fmla="*/ 696968 h 5190747"/>
                <a:gd name="connsiteX92" fmla="*/ 747353 w 5079154"/>
                <a:gd name="connsiteY92" fmla="*/ 648486 h 5190747"/>
                <a:gd name="connsiteX93" fmla="*/ 792121 w 5079154"/>
                <a:gd name="connsiteY93" fmla="*/ 601147 h 5190747"/>
                <a:gd name="connsiteX94" fmla="*/ 814505 w 5079154"/>
                <a:gd name="connsiteY94" fmla="*/ 577429 h 5190747"/>
                <a:gd name="connsiteX95" fmla="*/ 838031 w 5079154"/>
                <a:gd name="connsiteY95" fmla="*/ 554855 h 5190747"/>
                <a:gd name="connsiteX96" fmla="*/ 885942 w 5079154"/>
                <a:gd name="connsiteY96" fmla="*/ 510469 h 5190747"/>
                <a:gd name="connsiteX97" fmla="*/ 910326 w 5079154"/>
                <a:gd name="connsiteY97" fmla="*/ 488752 h 5190747"/>
                <a:gd name="connsiteX98" fmla="*/ 935948 w 5079154"/>
                <a:gd name="connsiteY98" fmla="*/ 468368 h 5190747"/>
                <a:gd name="connsiteX99" fmla="*/ 1040533 w 5079154"/>
                <a:gd name="connsiteY99" fmla="*/ 390073 h 5190747"/>
                <a:gd name="connsiteX100" fmla="*/ 1501638 w 5079154"/>
                <a:gd name="connsiteY100" fmla="*/ 152614 h 5190747"/>
                <a:gd name="connsiteX101" fmla="*/ 1997700 w 5079154"/>
                <a:gd name="connsiteY101" fmla="*/ 32599 h 5190747"/>
                <a:gd name="connsiteX102" fmla="*/ 2498620 w 5079154"/>
                <a:gd name="connsiteY102" fmla="*/ 24 h 5190747"/>
                <a:gd name="connsiteX103" fmla="*/ 2496620 w 5079154"/>
                <a:gd name="connsiteY103" fmla="*/ 193572 h 5190747"/>
                <a:gd name="connsiteX104" fmla="*/ 2037229 w 5079154"/>
                <a:gd name="connsiteY104" fmla="*/ 241483 h 5190747"/>
                <a:gd name="connsiteX105" fmla="*/ 1613081 w 5079154"/>
                <a:gd name="connsiteY105" fmla="*/ 404646 h 5190747"/>
                <a:gd name="connsiteX106" fmla="*/ 1245892 w 5079154"/>
                <a:gd name="connsiteY106" fmla="*/ 657725 h 5190747"/>
                <a:gd name="connsiteX107" fmla="*/ 1163310 w 5079154"/>
                <a:gd name="connsiteY107" fmla="*/ 731639 h 5190747"/>
                <a:gd name="connsiteX108" fmla="*/ 1142831 w 5079154"/>
                <a:gd name="connsiteY108" fmla="*/ 750118 h 5190747"/>
                <a:gd name="connsiteX109" fmla="*/ 1123019 w 5079154"/>
                <a:gd name="connsiteY109" fmla="*/ 769453 h 5190747"/>
                <a:gd name="connsiteX110" fmla="*/ 1083014 w 5079154"/>
                <a:gd name="connsiteY110" fmla="*/ 807744 h 5190747"/>
                <a:gd name="connsiteX111" fmla="*/ 1062917 w 5079154"/>
                <a:gd name="connsiteY111" fmla="*/ 826794 h 5190747"/>
                <a:gd name="connsiteX112" fmla="*/ 1043676 w 5079154"/>
                <a:gd name="connsiteY112" fmla="*/ 846701 h 5190747"/>
                <a:gd name="connsiteX113" fmla="*/ 1005100 w 5079154"/>
                <a:gd name="connsiteY113" fmla="*/ 886516 h 5190747"/>
                <a:gd name="connsiteX114" fmla="*/ 968143 w 5079154"/>
                <a:gd name="connsiteY114" fmla="*/ 927949 h 5190747"/>
                <a:gd name="connsiteX115" fmla="*/ 932138 w 5079154"/>
                <a:gd name="connsiteY115" fmla="*/ 970336 h 5190747"/>
                <a:gd name="connsiteX116" fmla="*/ 514467 w 5079154"/>
                <a:gd name="connsiteY116" fmla="*/ 1759006 h 5190747"/>
                <a:gd name="connsiteX117" fmla="*/ 413693 w 5079154"/>
                <a:gd name="connsiteY117" fmla="*/ 2199918 h 5190747"/>
                <a:gd name="connsiteX118" fmla="*/ 380546 w 5079154"/>
                <a:gd name="connsiteY118" fmla="*/ 2651689 h 5190747"/>
                <a:gd name="connsiteX119" fmla="*/ 380260 w 5079154"/>
                <a:gd name="connsiteY119" fmla="*/ 2708363 h 5190747"/>
                <a:gd name="connsiteX120" fmla="*/ 381403 w 5079154"/>
                <a:gd name="connsiteY120" fmla="*/ 2765036 h 5190747"/>
                <a:gd name="connsiteX121" fmla="*/ 383117 w 5079154"/>
                <a:gd name="connsiteY121" fmla="*/ 2821710 h 5190747"/>
                <a:gd name="connsiteX122" fmla="*/ 384546 w 5079154"/>
                <a:gd name="connsiteY122" fmla="*/ 2849999 h 5190747"/>
                <a:gd name="connsiteX123" fmla="*/ 386261 w 5079154"/>
                <a:gd name="connsiteY123" fmla="*/ 2878289 h 5190747"/>
                <a:gd name="connsiteX124" fmla="*/ 389499 w 5079154"/>
                <a:gd name="connsiteY124" fmla="*/ 2934867 h 5190747"/>
                <a:gd name="connsiteX125" fmla="*/ 394547 w 5079154"/>
                <a:gd name="connsiteY125" fmla="*/ 2991255 h 5190747"/>
                <a:gd name="connsiteX126" fmla="*/ 399691 w 5079154"/>
                <a:gd name="connsiteY126" fmla="*/ 3047738 h 5190747"/>
                <a:gd name="connsiteX127" fmla="*/ 406644 w 5079154"/>
                <a:gd name="connsiteY127" fmla="*/ 3103936 h 5190747"/>
                <a:gd name="connsiteX128" fmla="*/ 500370 w 5079154"/>
                <a:gd name="connsiteY128" fmla="*/ 3546753 h 5190747"/>
                <a:gd name="connsiteX129" fmla="*/ 670677 w 5079154"/>
                <a:gd name="connsiteY129" fmla="*/ 3964710 h 5190747"/>
                <a:gd name="connsiteX130" fmla="*/ 920042 w 5079154"/>
                <a:gd name="connsiteY130" fmla="*/ 4339233 h 5190747"/>
                <a:gd name="connsiteX131" fmla="*/ 1248464 w 5079154"/>
                <a:gd name="connsiteY131" fmla="*/ 4646700 h 5190747"/>
                <a:gd name="connsiteX132" fmla="*/ 1294374 w 5079154"/>
                <a:gd name="connsiteY132" fmla="*/ 4679657 h 5190747"/>
                <a:gd name="connsiteX133" fmla="*/ 1317329 w 5079154"/>
                <a:gd name="connsiteY133" fmla="*/ 4696230 h 5190747"/>
                <a:gd name="connsiteX134" fmla="*/ 1341237 w 5079154"/>
                <a:gd name="connsiteY134" fmla="*/ 4711375 h 5190747"/>
                <a:gd name="connsiteX135" fmla="*/ 1388957 w 5079154"/>
                <a:gd name="connsiteY135" fmla="*/ 4742046 h 5190747"/>
                <a:gd name="connsiteX136" fmla="*/ 1412960 w 5079154"/>
                <a:gd name="connsiteY136" fmla="*/ 4757190 h 5190747"/>
                <a:gd name="connsiteX137" fmla="*/ 1437725 w 5079154"/>
                <a:gd name="connsiteY137" fmla="*/ 4771097 h 5190747"/>
                <a:gd name="connsiteX138" fmla="*/ 1487351 w 5079154"/>
                <a:gd name="connsiteY138" fmla="*/ 4798910 h 5190747"/>
                <a:gd name="connsiteX139" fmla="*/ 1512402 w 5079154"/>
                <a:gd name="connsiteY139" fmla="*/ 4812626 h 5190747"/>
                <a:gd name="connsiteX140" fmla="*/ 1538024 w 5079154"/>
                <a:gd name="connsiteY140" fmla="*/ 4825199 h 5190747"/>
                <a:gd name="connsiteX141" fmla="*/ 1589364 w 5079154"/>
                <a:gd name="connsiteY141" fmla="*/ 4850345 h 5190747"/>
                <a:gd name="connsiteX142" fmla="*/ 1615176 w 5079154"/>
                <a:gd name="connsiteY142" fmla="*/ 4862632 h 5190747"/>
                <a:gd name="connsiteX143" fmla="*/ 1641560 w 5079154"/>
                <a:gd name="connsiteY143" fmla="*/ 4873681 h 5190747"/>
                <a:gd name="connsiteX144" fmla="*/ 2083616 w 5079154"/>
                <a:gd name="connsiteY144" fmla="*/ 5005602 h 5190747"/>
                <a:gd name="connsiteX145" fmla="*/ 2199059 w 5079154"/>
                <a:gd name="connsiteY145" fmla="*/ 5021985 h 5190747"/>
                <a:gd name="connsiteX146" fmla="*/ 2315645 w 5079154"/>
                <a:gd name="connsiteY146" fmla="*/ 5031224 h 5190747"/>
                <a:gd name="connsiteX147" fmla="*/ 2374414 w 5079154"/>
                <a:gd name="connsiteY147" fmla="*/ 5033415 h 5190747"/>
                <a:gd name="connsiteX148" fmla="*/ 2433374 w 5079154"/>
                <a:gd name="connsiteY148" fmla="*/ 5034273 h 5190747"/>
                <a:gd name="connsiteX149" fmla="*/ 2551579 w 5079154"/>
                <a:gd name="connsiteY149" fmla="*/ 5033130 h 5190747"/>
                <a:gd name="connsiteX150" fmla="*/ 2669499 w 5079154"/>
                <a:gd name="connsiteY150" fmla="*/ 5027700 h 5190747"/>
                <a:gd name="connsiteX151" fmla="*/ 2727982 w 5079154"/>
                <a:gd name="connsiteY151" fmla="*/ 5022747 h 5190747"/>
                <a:gd name="connsiteX152" fmla="*/ 2757224 w 5079154"/>
                <a:gd name="connsiteY152" fmla="*/ 5020270 h 5190747"/>
                <a:gd name="connsiteX153" fmla="*/ 2771797 w 5079154"/>
                <a:gd name="connsiteY153" fmla="*/ 5018937 h 5190747"/>
                <a:gd name="connsiteX154" fmla="*/ 2786275 w 5079154"/>
                <a:gd name="connsiteY154" fmla="*/ 5016842 h 5190747"/>
                <a:gd name="connsiteX155" fmla="*/ 2902099 w 5079154"/>
                <a:gd name="connsiteY155" fmla="*/ 4999792 h 5190747"/>
                <a:gd name="connsiteX156" fmla="*/ 3016494 w 5079154"/>
                <a:gd name="connsiteY156" fmla="*/ 4976170 h 5190747"/>
                <a:gd name="connsiteX157" fmla="*/ 3452263 w 5079154"/>
                <a:gd name="connsiteY157" fmla="*/ 4822627 h 5190747"/>
                <a:gd name="connsiteX158" fmla="*/ 3503889 w 5079154"/>
                <a:gd name="connsiteY158" fmla="*/ 4797767 h 5190747"/>
                <a:gd name="connsiteX159" fmla="*/ 3554085 w 5079154"/>
                <a:gd name="connsiteY159" fmla="*/ 4770430 h 5190747"/>
                <a:gd name="connsiteX160" fmla="*/ 3603996 w 5079154"/>
                <a:gd name="connsiteY160" fmla="*/ 4742903 h 5190747"/>
                <a:gd name="connsiteX161" fmla="*/ 3628475 w 5079154"/>
                <a:gd name="connsiteY161" fmla="*/ 4728425 h 5190747"/>
                <a:gd name="connsiteX162" fmla="*/ 3652669 w 5079154"/>
                <a:gd name="connsiteY162" fmla="*/ 4713375 h 5190747"/>
                <a:gd name="connsiteX163" fmla="*/ 3700866 w 5079154"/>
                <a:gd name="connsiteY163" fmla="*/ 4683467 h 5190747"/>
                <a:gd name="connsiteX164" fmla="*/ 3712867 w 5079154"/>
                <a:gd name="connsiteY164" fmla="*/ 4675942 h 5190747"/>
                <a:gd name="connsiteX165" fmla="*/ 3724488 w 5079154"/>
                <a:gd name="connsiteY165" fmla="*/ 4667750 h 5190747"/>
                <a:gd name="connsiteX166" fmla="*/ 3747633 w 5079154"/>
                <a:gd name="connsiteY166" fmla="*/ 4651463 h 5190747"/>
                <a:gd name="connsiteX167" fmla="*/ 3794115 w 5079154"/>
                <a:gd name="connsiteY167" fmla="*/ 4619268 h 5190747"/>
                <a:gd name="connsiteX168" fmla="*/ 3805736 w 5079154"/>
                <a:gd name="connsiteY168" fmla="*/ 4611267 h 5190747"/>
                <a:gd name="connsiteX169" fmla="*/ 3816880 w 5079154"/>
                <a:gd name="connsiteY169" fmla="*/ 4602599 h 5190747"/>
                <a:gd name="connsiteX170" fmla="*/ 3839168 w 5079154"/>
                <a:gd name="connsiteY170" fmla="*/ 4585264 h 5190747"/>
                <a:gd name="connsiteX171" fmla="*/ 3883841 w 5079154"/>
                <a:gd name="connsiteY171" fmla="*/ 4550879 h 5190747"/>
                <a:gd name="connsiteX172" fmla="*/ 3905558 w 5079154"/>
                <a:gd name="connsiteY172" fmla="*/ 4532972 h 5190747"/>
                <a:gd name="connsiteX173" fmla="*/ 3926989 w 5079154"/>
                <a:gd name="connsiteY173" fmla="*/ 4514684 h 5190747"/>
                <a:gd name="connsiteX174" fmla="*/ 3969851 w 5079154"/>
                <a:gd name="connsiteY174" fmla="*/ 4478393 h 5190747"/>
                <a:gd name="connsiteX175" fmla="*/ 4011381 w 5079154"/>
                <a:gd name="connsiteY175" fmla="*/ 4440579 h 5190747"/>
                <a:gd name="connsiteX176" fmla="*/ 4053291 w 5079154"/>
                <a:gd name="connsiteY176" fmla="*/ 4403146 h 5190747"/>
                <a:gd name="connsiteX177" fmla="*/ 4093581 w 5079154"/>
                <a:gd name="connsiteY177" fmla="*/ 4363998 h 5190747"/>
                <a:gd name="connsiteX178" fmla="*/ 4134063 w 5079154"/>
                <a:gd name="connsiteY178" fmla="*/ 4324946 h 5190747"/>
                <a:gd name="connsiteX179" fmla="*/ 4172639 w 5079154"/>
                <a:gd name="connsiteY179" fmla="*/ 4283988 h 5190747"/>
                <a:gd name="connsiteX180" fmla="*/ 4450483 w 5079154"/>
                <a:gd name="connsiteY180" fmla="*/ 3926610 h 5190747"/>
                <a:gd name="connsiteX181" fmla="*/ 4647746 w 5079154"/>
                <a:gd name="connsiteY181" fmla="*/ 3513035 h 5190747"/>
                <a:gd name="connsiteX182" fmla="*/ 4664796 w 5079154"/>
                <a:gd name="connsiteY182" fmla="*/ 3457980 h 5190747"/>
                <a:gd name="connsiteX183" fmla="*/ 4681083 w 5079154"/>
                <a:gd name="connsiteY183" fmla="*/ 3402640 h 5190747"/>
                <a:gd name="connsiteX184" fmla="*/ 4707753 w 5079154"/>
                <a:gd name="connsiteY184" fmla="*/ 3290340 h 5190747"/>
                <a:gd name="connsiteX185" fmla="*/ 4726041 w 5079154"/>
                <a:gd name="connsiteY185" fmla="*/ 3176326 h 5190747"/>
                <a:gd name="connsiteX186" fmla="*/ 4735090 w 5079154"/>
                <a:gd name="connsiteY186" fmla="*/ 3061169 h 5190747"/>
                <a:gd name="connsiteX187" fmla="*/ 4713659 w 5079154"/>
                <a:gd name="connsiteY187" fmla="*/ 2603302 h 5190747"/>
                <a:gd name="connsiteX188" fmla="*/ 4707658 w 5079154"/>
                <a:gd name="connsiteY188" fmla="*/ 2546914 h 5190747"/>
                <a:gd name="connsiteX189" fmla="*/ 4700991 w 5079154"/>
                <a:gd name="connsiteY189" fmla="*/ 2490716 h 5190747"/>
                <a:gd name="connsiteX190" fmla="*/ 4692894 w 5079154"/>
                <a:gd name="connsiteY190" fmla="*/ 2434805 h 5190747"/>
                <a:gd name="connsiteX191" fmla="*/ 4684036 w 5079154"/>
                <a:gd name="connsiteY191" fmla="*/ 2379083 h 5190747"/>
                <a:gd name="connsiteX192" fmla="*/ 4673940 w 5079154"/>
                <a:gd name="connsiteY192" fmla="*/ 2323648 h 5190747"/>
                <a:gd name="connsiteX193" fmla="*/ 4669177 w 5079154"/>
                <a:gd name="connsiteY193" fmla="*/ 2295930 h 5190747"/>
                <a:gd name="connsiteX194" fmla="*/ 4663367 w 5079154"/>
                <a:gd name="connsiteY194" fmla="*/ 2268403 h 5190747"/>
                <a:gd name="connsiteX195" fmla="*/ 4652127 w 5079154"/>
                <a:gd name="connsiteY195" fmla="*/ 2213348 h 5190747"/>
                <a:gd name="connsiteX196" fmla="*/ 4646793 w 5079154"/>
                <a:gd name="connsiteY196" fmla="*/ 2185821 h 5190747"/>
                <a:gd name="connsiteX197" fmla="*/ 4640602 w 5079154"/>
                <a:gd name="connsiteY197" fmla="*/ 2158484 h 5190747"/>
                <a:gd name="connsiteX198" fmla="*/ 4526969 w 5079154"/>
                <a:gd name="connsiteY198" fmla="*/ 1725668 h 5190747"/>
                <a:gd name="connsiteX199" fmla="*/ 4348947 w 5079154"/>
                <a:gd name="connsiteY199" fmla="*/ 1315426 h 5190747"/>
                <a:gd name="connsiteX200" fmla="*/ 4322277 w 5079154"/>
                <a:gd name="connsiteY200" fmla="*/ 1266087 h 5190747"/>
                <a:gd name="connsiteX201" fmla="*/ 4293416 w 5079154"/>
                <a:gd name="connsiteY201" fmla="*/ 1218176 h 5190747"/>
                <a:gd name="connsiteX202" fmla="*/ 4264555 w 5079154"/>
                <a:gd name="connsiteY202" fmla="*/ 1170075 h 5190747"/>
                <a:gd name="connsiteX203" fmla="*/ 4233599 w 5079154"/>
                <a:gd name="connsiteY203" fmla="*/ 1123403 h 5190747"/>
                <a:gd name="connsiteX204" fmla="*/ 4202262 w 5079154"/>
                <a:gd name="connsiteY204" fmla="*/ 1076825 h 5190747"/>
                <a:gd name="connsiteX205" fmla="*/ 4169115 w 5079154"/>
                <a:gd name="connsiteY205" fmla="*/ 1031582 h 5190747"/>
                <a:gd name="connsiteX206" fmla="*/ 4152541 w 5079154"/>
                <a:gd name="connsiteY206" fmla="*/ 1008912 h 5190747"/>
                <a:gd name="connsiteX207" fmla="*/ 4144254 w 5079154"/>
                <a:gd name="connsiteY207" fmla="*/ 997577 h 5190747"/>
                <a:gd name="connsiteX208" fmla="*/ 4135396 w 5079154"/>
                <a:gd name="connsiteY208" fmla="*/ 986719 h 5190747"/>
                <a:gd name="connsiteX209" fmla="*/ 4099963 w 5079154"/>
                <a:gd name="connsiteY209" fmla="*/ 943190 h 5190747"/>
                <a:gd name="connsiteX210" fmla="*/ 3779256 w 5079154"/>
                <a:gd name="connsiteY210" fmla="*/ 627721 h 5190747"/>
                <a:gd name="connsiteX211" fmla="*/ 3593519 w 5079154"/>
                <a:gd name="connsiteY211" fmla="*/ 497705 h 5190747"/>
                <a:gd name="connsiteX212" fmla="*/ 3392827 w 5079154"/>
                <a:gd name="connsiteY212" fmla="*/ 389882 h 5190747"/>
                <a:gd name="connsiteX213" fmla="*/ 2957534 w 5079154"/>
                <a:gd name="connsiteY213" fmla="*/ 245102 h 5190747"/>
                <a:gd name="connsiteX214" fmla="*/ 2901051 w 5079154"/>
                <a:gd name="connsiteY214" fmla="*/ 232910 h 5190747"/>
                <a:gd name="connsiteX215" fmla="*/ 2843901 w 5079154"/>
                <a:gd name="connsiteY215" fmla="*/ 223861 h 5190747"/>
                <a:gd name="connsiteX216" fmla="*/ 2729030 w 5079154"/>
                <a:gd name="connsiteY216" fmla="*/ 208240 h 5190747"/>
                <a:gd name="connsiteX217" fmla="*/ 2671213 w 5079154"/>
                <a:gd name="connsiteY217" fmla="*/ 202716 h 5190747"/>
                <a:gd name="connsiteX218" fmla="*/ 2613206 w 5079154"/>
                <a:gd name="connsiteY218" fmla="*/ 198430 h 5190747"/>
                <a:gd name="connsiteX219" fmla="*/ 2496620 w 5079154"/>
                <a:gd name="connsiteY219" fmla="*/ 193572 h 519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Lst>
              <a:rect l="l" t="t" r="r" b="b"/>
              <a:pathLst>
                <a:path w="5079154" h="5190747">
                  <a:moveTo>
                    <a:pt x="2498620" y="24"/>
                  </a:moveTo>
                  <a:cubicBezTo>
                    <a:pt x="2829900" y="881"/>
                    <a:pt x="3167084" y="51649"/>
                    <a:pt x="3484267" y="172045"/>
                  </a:cubicBezTo>
                  <a:lnTo>
                    <a:pt x="3543417" y="195382"/>
                  </a:lnTo>
                  <a:lnTo>
                    <a:pt x="3573040" y="207002"/>
                  </a:lnTo>
                  <a:cubicBezTo>
                    <a:pt x="3582756" y="211193"/>
                    <a:pt x="3592376" y="215670"/>
                    <a:pt x="3602091" y="220051"/>
                  </a:cubicBezTo>
                  <a:lnTo>
                    <a:pt x="3660099" y="246531"/>
                  </a:lnTo>
                  <a:lnTo>
                    <a:pt x="3689150" y="259771"/>
                  </a:lnTo>
                  <a:cubicBezTo>
                    <a:pt x="3698770" y="264343"/>
                    <a:pt x="3708009" y="269486"/>
                    <a:pt x="3717534" y="274439"/>
                  </a:cubicBezTo>
                  <a:lnTo>
                    <a:pt x="3774303" y="303871"/>
                  </a:lnTo>
                  <a:lnTo>
                    <a:pt x="3802688" y="318635"/>
                  </a:lnTo>
                  <a:cubicBezTo>
                    <a:pt x="3812022" y="323779"/>
                    <a:pt x="3821071" y="329398"/>
                    <a:pt x="3830310" y="334732"/>
                  </a:cubicBezTo>
                  <a:lnTo>
                    <a:pt x="3885555" y="367308"/>
                  </a:lnTo>
                  <a:lnTo>
                    <a:pt x="3913178" y="383691"/>
                  </a:lnTo>
                  <a:lnTo>
                    <a:pt x="3939943" y="401312"/>
                  </a:lnTo>
                  <a:cubicBezTo>
                    <a:pt x="4083580" y="494371"/>
                    <a:pt x="4218168" y="602957"/>
                    <a:pt x="4339612" y="724972"/>
                  </a:cubicBezTo>
                  <a:cubicBezTo>
                    <a:pt x="4460675" y="847368"/>
                    <a:pt x="4570117" y="982051"/>
                    <a:pt x="4664034" y="1126832"/>
                  </a:cubicBezTo>
                  <a:cubicBezTo>
                    <a:pt x="4758331" y="1271421"/>
                    <a:pt x="4837674" y="1425631"/>
                    <a:pt x="4902539" y="1585460"/>
                  </a:cubicBezTo>
                  <a:cubicBezTo>
                    <a:pt x="4966357" y="1745576"/>
                    <a:pt x="5019316" y="1910930"/>
                    <a:pt x="5047891" y="2081046"/>
                  </a:cubicBezTo>
                  <a:cubicBezTo>
                    <a:pt x="5062369" y="2166009"/>
                    <a:pt x="5070847" y="2251829"/>
                    <a:pt x="5075228" y="2337554"/>
                  </a:cubicBezTo>
                  <a:cubicBezTo>
                    <a:pt x="5076942" y="2358986"/>
                    <a:pt x="5077228" y="2380417"/>
                    <a:pt x="5077609" y="2401943"/>
                  </a:cubicBezTo>
                  <a:lnTo>
                    <a:pt x="5078847" y="2466237"/>
                  </a:lnTo>
                  <a:cubicBezTo>
                    <a:pt x="5079609" y="2487668"/>
                    <a:pt x="5078752" y="2509099"/>
                    <a:pt x="5078466" y="2530531"/>
                  </a:cubicBezTo>
                  <a:lnTo>
                    <a:pt x="5076942" y="2594729"/>
                  </a:lnTo>
                  <a:cubicBezTo>
                    <a:pt x="5071037" y="2765894"/>
                    <a:pt x="5038557" y="2934962"/>
                    <a:pt x="4999028" y="3099269"/>
                  </a:cubicBezTo>
                  <a:cubicBezTo>
                    <a:pt x="4988550" y="3140321"/>
                    <a:pt x="4978359" y="3181279"/>
                    <a:pt x="4968738" y="3222141"/>
                  </a:cubicBezTo>
                  <a:lnTo>
                    <a:pt x="4952451" y="3283101"/>
                  </a:lnTo>
                  <a:lnTo>
                    <a:pt x="4936925" y="3344156"/>
                  </a:lnTo>
                  <a:lnTo>
                    <a:pt x="4919875" y="3404831"/>
                  </a:lnTo>
                  <a:cubicBezTo>
                    <a:pt x="4914256" y="3425024"/>
                    <a:pt x="4909207" y="3445407"/>
                    <a:pt x="4903016" y="3465410"/>
                  </a:cubicBezTo>
                  <a:cubicBezTo>
                    <a:pt x="4890252" y="3505415"/>
                    <a:pt x="4878537" y="3545705"/>
                    <a:pt x="4865297" y="3585520"/>
                  </a:cubicBezTo>
                  <a:cubicBezTo>
                    <a:pt x="4811957" y="3744682"/>
                    <a:pt x="4749378" y="3901655"/>
                    <a:pt x="4671177" y="4052340"/>
                  </a:cubicBezTo>
                  <a:cubicBezTo>
                    <a:pt x="4593073" y="4202835"/>
                    <a:pt x="4498870" y="4346948"/>
                    <a:pt x="4386094" y="4476393"/>
                  </a:cubicBezTo>
                  <a:cubicBezTo>
                    <a:pt x="4371997" y="4492490"/>
                    <a:pt x="4358091" y="4508969"/>
                    <a:pt x="4343708" y="4524875"/>
                  </a:cubicBezTo>
                  <a:lnTo>
                    <a:pt x="4298655" y="4570976"/>
                  </a:lnTo>
                  <a:cubicBezTo>
                    <a:pt x="4283605" y="4586312"/>
                    <a:pt x="4268651" y="4601742"/>
                    <a:pt x="4252935" y="4616411"/>
                  </a:cubicBezTo>
                  <a:cubicBezTo>
                    <a:pt x="4237028" y="4630793"/>
                    <a:pt x="4221026" y="4645176"/>
                    <a:pt x="4204738" y="4659273"/>
                  </a:cubicBezTo>
                  <a:lnTo>
                    <a:pt x="4180354" y="4680419"/>
                  </a:lnTo>
                  <a:cubicBezTo>
                    <a:pt x="4172163" y="4687372"/>
                    <a:pt x="4164257" y="4694706"/>
                    <a:pt x="4155494" y="4700898"/>
                  </a:cubicBezTo>
                  <a:lnTo>
                    <a:pt x="4103964" y="4739664"/>
                  </a:lnTo>
                  <a:lnTo>
                    <a:pt x="4078151" y="4759000"/>
                  </a:lnTo>
                  <a:cubicBezTo>
                    <a:pt x="4069578" y="4765477"/>
                    <a:pt x="4060910" y="4771764"/>
                    <a:pt x="4051766" y="4777479"/>
                  </a:cubicBezTo>
                  <a:lnTo>
                    <a:pt x="3997950" y="4812816"/>
                  </a:lnTo>
                  <a:lnTo>
                    <a:pt x="3970994" y="4830342"/>
                  </a:lnTo>
                  <a:lnTo>
                    <a:pt x="3957469" y="4839010"/>
                  </a:lnTo>
                  <a:lnTo>
                    <a:pt x="3943563" y="4847011"/>
                  </a:lnTo>
                  <a:lnTo>
                    <a:pt x="3887746" y="4878824"/>
                  </a:lnTo>
                  <a:lnTo>
                    <a:pt x="3859742" y="4894541"/>
                  </a:lnTo>
                  <a:lnTo>
                    <a:pt x="3845741" y="4902351"/>
                  </a:lnTo>
                  <a:lnTo>
                    <a:pt x="3831358" y="4909400"/>
                  </a:lnTo>
                  <a:lnTo>
                    <a:pt x="3773827" y="4937498"/>
                  </a:lnTo>
                  <a:lnTo>
                    <a:pt x="3745157" y="4951500"/>
                  </a:lnTo>
                  <a:cubicBezTo>
                    <a:pt x="3735632" y="4956263"/>
                    <a:pt x="3726012" y="4960835"/>
                    <a:pt x="3716106" y="4964835"/>
                  </a:cubicBezTo>
                  <a:lnTo>
                    <a:pt x="3657146" y="4989314"/>
                  </a:lnTo>
                  <a:cubicBezTo>
                    <a:pt x="3637429" y="4997220"/>
                    <a:pt x="3618093" y="5005983"/>
                    <a:pt x="3598091" y="5013032"/>
                  </a:cubicBezTo>
                  <a:lnTo>
                    <a:pt x="3538083" y="5033986"/>
                  </a:lnTo>
                  <a:cubicBezTo>
                    <a:pt x="3518081" y="5040845"/>
                    <a:pt x="3498174" y="5047989"/>
                    <a:pt x="3478171" y="5054656"/>
                  </a:cubicBezTo>
                  <a:lnTo>
                    <a:pt x="3417306" y="5072086"/>
                  </a:lnTo>
                  <a:lnTo>
                    <a:pt x="3356632" y="5089422"/>
                  </a:lnTo>
                  <a:cubicBezTo>
                    <a:pt x="3336344" y="5094756"/>
                    <a:pt x="3315770" y="5099138"/>
                    <a:pt x="3295386" y="5103996"/>
                  </a:cubicBezTo>
                  <a:cubicBezTo>
                    <a:pt x="3254524" y="5113330"/>
                    <a:pt x="3213948" y="5123712"/>
                    <a:pt x="3172514" y="5129999"/>
                  </a:cubicBezTo>
                  <a:lnTo>
                    <a:pt x="3110887" y="5141143"/>
                  </a:lnTo>
                  <a:lnTo>
                    <a:pt x="3080121" y="5146667"/>
                  </a:lnTo>
                  <a:cubicBezTo>
                    <a:pt x="3069834" y="5148286"/>
                    <a:pt x="3059547" y="5149525"/>
                    <a:pt x="3049165" y="5150954"/>
                  </a:cubicBezTo>
                  <a:cubicBezTo>
                    <a:pt x="2884859" y="5176481"/>
                    <a:pt x="2718838" y="5186958"/>
                    <a:pt x="2555008" y="5189435"/>
                  </a:cubicBezTo>
                  <a:cubicBezTo>
                    <a:pt x="2514050" y="5190197"/>
                    <a:pt x="2473093" y="5191244"/>
                    <a:pt x="2431945" y="5190483"/>
                  </a:cubicBezTo>
                  <a:lnTo>
                    <a:pt x="2370318" y="5190387"/>
                  </a:lnTo>
                  <a:cubicBezTo>
                    <a:pt x="2349744" y="5190292"/>
                    <a:pt x="2329266" y="5190577"/>
                    <a:pt x="2308501" y="5189244"/>
                  </a:cubicBezTo>
                  <a:lnTo>
                    <a:pt x="2184200" y="5183434"/>
                  </a:lnTo>
                  <a:lnTo>
                    <a:pt x="2059994" y="5172099"/>
                  </a:lnTo>
                  <a:cubicBezTo>
                    <a:pt x="1894544" y="5153335"/>
                    <a:pt x="1729095" y="5121236"/>
                    <a:pt x="1568027" y="5069134"/>
                  </a:cubicBezTo>
                  <a:lnTo>
                    <a:pt x="1537738" y="5059704"/>
                  </a:lnTo>
                  <a:cubicBezTo>
                    <a:pt x="1527546" y="5056751"/>
                    <a:pt x="1517831" y="5052465"/>
                    <a:pt x="1507829" y="5048941"/>
                  </a:cubicBezTo>
                  <a:lnTo>
                    <a:pt x="1448298" y="5026557"/>
                  </a:lnTo>
                  <a:lnTo>
                    <a:pt x="1418485" y="5015318"/>
                  </a:lnTo>
                  <a:cubicBezTo>
                    <a:pt x="1408484" y="5011698"/>
                    <a:pt x="1398959" y="5006840"/>
                    <a:pt x="1389243" y="5002649"/>
                  </a:cubicBezTo>
                  <a:lnTo>
                    <a:pt x="1331045" y="4976360"/>
                  </a:lnTo>
                  <a:cubicBezTo>
                    <a:pt x="1253702" y="4940737"/>
                    <a:pt x="1178645" y="4899494"/>
                    <a:pt x="1106446" y="4853583"/>
                  </a:cubicBezTo>
                  <a:cubicBezTo>
                    <a:pt x="962047" y="4761667"/>
                    <a:pt x="829268" y="4650796"/>
                    <a:pt x="710777" y="4526495"/>
                  </a:cubicBezTo>
                  <a:cubicBezTo>
                    <a:pt x="592667" y="4401813"/>
                    <a:pt x="488940" y="4263795"/>
                    <a:pt x="400834" y="4116824"/>
                  </a:cubicBezTo>
                  <a:cubicBezTo>
                    <a:pt x="312728" y="3969758"/>
                    <a:pt x="239671" y="3814215"/>
                    <a:pt x="181092" y="3653719"/>
                  </a:cubicBezTo>
                  <a:cubicBezTo>
                    <a:pt x="122418" y="3493223"/>
                    <a:pt x="78127" y="3327773"/>
                    <a:pt x="47361" y="3159943"/>
                  </a:cubicBezTo>
                  <a:cubicBezTo>
                    <a:pt x="43646" y="3138988"/>
                    <a:pt x="39265" y="3118033"/>
                    <a:pt x="36026" y="3096887"/>
                  </a:cubicBezTo>
                  <a:lnTo>
                    <a:pt x="26882" y="3033546"/>
                  </a:lnTo>
                  <a:cubicBezTo>
                    <a:pt x="24120" y="3012400"/>
                    <a:pt x="20596" y="2991350"/>
                    <a:pt x="18596" y="2970110"/>
                  </a:cubicBezTo>
                  <a:lnTo>
                    <a:pt x="12214" y="2906482"/>
                  </a:lnTo>
                  <a:cubicBezTo>
                    <a:pt x="7261" y="2864096"/>
                    <a:pt x="5737" y="2821424"/>
                    <a:pt x="3451" y="2778848"/>
                  </a:cubicBezTo>
                  <a:cubicBezTo>
                    <a:pt x="689" y="2736271"/>
                    <a:pt x="308" y="2693599"/>
                    <a:pt x="22" y="2650927"/>
                  </a:cubicBezTo>
                  <a:cubicBezTo>
                    <a:pt x="-645" y="2480334"/>
                    <a:pt x="13928" y="2309837"/>
                    <a:pt x="42313" y="2141625"/>
                  </a:cubicBezTo>
                  <a:cubicBezTo>
                    <a:pt x="70507" y="1973414"/>
                    <a:pt x="111369" y="1807202"/>
                    <a:pt x="165662" y="1644896"/>
                  </a:cubicBezTo>
                  <a:cubicBezTo>
                    <a:pt x="219954" y="1482685"/>
                    <a:pt x="287963" y="1324666"/>
                    <a:pt x="370259" y="1173504"/>
                  </a:cubicBezTo>
                  <a:cubicBezTo>
                    <a:pt x="452459" y="1022438"/>
                    <a:pt x="549519" y="878515"/>
                    <a:pt x="661247" y="746022"/>
                  </a:cubicBezTo>
                  <a:lnTo>
                    <a:pt x="704015" y="696968"/>
                  </a:lnTo>
                  <a:cubicBezTo>
                    <a:pt x="718302" y="680680"/>
                    <a:pt x="732113" y="664012"/>
                    <a:pt x="747353" y="648486"/>
                  </a:cubicBezTo>
                  <a:lnTo>
                    <a:pt x="792121" y="601147"/>
                  </a:lnTo>
                  <a:lnTo>
                    <a:pt x="814505" y="577429"/>
                  </a:lnTo>
                  <a:cubicBezTo>
                    <a:pt x="822125" y="569619"/>
                    <a:pt x="830221" y="562380"/>
                    <a:pt x="838031" y="554855"/>
                  </a:cubicBezTo>
                  <a:cubicBezTo>
                    <a:pt x="853843" y="539901"/>
                    <a:pt x="869845" y="525137"/>
                    <a:pt x="885942" y="510469"/>
                  </a:cubicBezTo>
                  <a:cubicBezTo>
                    <a:pt x="894038" y="503230"/>
                    <a:pt x="902039" y="495800"/>
                    <a:pt x="910326" y="488752"/>
                  </a:cubicBezTo>
                  <a:lnTo>
                    <a:pt x="935948" y="468368"/>
                  </a:lnTo>
                  <a:cubicBezTo>
                    <a:pt x="970334" y="441508"/>
                    <a:pt x="1004147" y="414171"/>
                    <a:pt x="1040533" y="390073"/>
                  </a:cubicBezTo>
                  <a:cubicBezTo>
                    <a:pt x="1183313" y="290155"/>
                    <a:pt x="1339713" y="210907"/>
                    <a:pt x="1501638" y="152614"/>
                  </a:cubicBezTo>
                  <a:cubicBezTo>
                    <a:pt x="1663658" y="93940"/>
                    <a:pt x="1830822" y="56602"/>
                    <a:pt x="1997700" y="32599"/>
                  </a:cubicBezTo>
                  <a:cubicBezTo>
                    <a:pt x="2164864" y="9073"/>
                    <a:pt x="2332599" y="-548"/>
                    <a:pt x="2498620" y="24"/>
                  </a:cubicBezTo>
                  <a:close/>
                  <a:moveTo>
                    <a:pt x="2496620" y="193572"/>
                  </a:moveTo>
                  <a:cubicBezTo>
                    <a:pt x="2340886" y="190714"/>
                    <a:pt x="2186486" y="205859"/>
                    <a:pt x="2037229" y="241483"/>
                  </a:cubicBezTo>
                  <a:cubicBezTo>
                    <a:pt x="1887972" y="276820"/>
                    <a:pt x="1745383" y="333494"/>
                    <a:pt x="1613081" y="404646"/>
                  </a:cubicBezTo>
                  <a:cubicBezTo>
                    <a:pt x="1480683" y="475893"/>
                    <a:pt x="1358477" y="561904"/>
                    <a:pt x="1245892" y="657725"/>
                  </a:cubicBezTo>
                  <a:cubicBezTo>
                    <a:pt x="1216841" y="680490"/>
                    <a:pt x="1190837" y="707160"/>
                    <a:pt x="1163310" y="731639"/>
                  </a:cubicBezTo>
                  <a:lnTo>
                    <a:pt x="1142831" y="750118"/>
                  </a:lnTo>
                  <a:cubicBezTo>
                    <a:pt x="1136069" y="756404"/>
                    <a:pt x="1129687" y="763072"/>
                    <a:pt x="1123019" y="769453"/>
                  </a:cubicBezTo>
                  <a:cubicBezTo>
                    <a:pt x="1109780" y="782312"/>
                    <a:pt x="1096540" y="795171"/>
                    <a:pt x="1083014" y="807744"/>
                  </a:cubicBezTo>
                  <a:cubicBezTo>
                    <a:pt x="1076347" y="814126"/>
                    <a:pt x="1069394" y="820222"/>
                    <a:pt x="1062917" y="826794"/>
                  </a:cubicBezTo>
                  <a:lnTo>
                    <a:pt x="1043676" y="846701"/>
                  </a:lnTo>
                  <a:lnTo>
                    <a:pt x="1005100" y="886516"/>
                  </a:lnTo>
                  <a:cubicBezTo>
                    <a:pt x="991860" y="899470"/>
                    <a:pt x="980240" y="913948"/>
                    <a:pt x="968143" y="927949"/>
                  </a:cubicBezTo>
                  <a:lnTo>
                    <a:pt x="932138" y="970336"/>
                  </a:lnTo>
                  <a:cubicBezTo>
                    <a:pt x="744020" y="1200269"/>
                    <a:pt x="605526" y="1472113"/>
                    <a:pt x="514467" y="1759006"/>
                  </a:cubicBezTo>
                  <a:cubicBezTo>
                    <a:pt x="468842" y="1902547"/>
                    <a:pt x="435219" y="2050376"/>
                    <a:pt x="413693" y="2199918"/>
                  </a:cubicBezTo>
                  <a:cubicBezTo>
                    <a:pt x="392261" y="2349556"/>
                    <a:pt x="381689" y="2500622"/>
                    <a:pt x="380546" y="2651689"/>
                  </a:cubicBezTo>
                  <a:lnTo>
                    <a:pt x="380260" y="2708363"/>
                  </a:lnTo>
                  <a:cubicBezTo>
                    <a:pt x="379688" y="2727317"/>
                    <a:pt x="381117" y="2746082"/>
                    <a:pt x="381403" y="2765036"/>
                  </a:cubicBezTo>
                  <a:lnTo>
                    <a:pt x="383117" y="2821710"/>
                  </a:lnTo>
                  <a:cubicBezTo>
                    <a:pt x="383213" y="2831140"/>
                    <a:pt x="383879" y="2840570"/>
                    <a:pt x="384546" y="2849999"/>
                  </a:cubicBezTo>
                  <a:lnTo>
                    <a:pt x="386261" y="2878289"/>
                  </a:lnTo>
                  <a:lnTo>
                    <a:pt x="389499" y="2934867"/>
                  </a:lnTo>
                  <a:cubicBezTo>
                    <a:pt x="390452" y="2953727"/>
                    <a:pt x="392928" y="2972491"/>
                    <a:pt x="394547" y="2991255"/>
                  </a:cubicBezTo>
                  <a:lnTo>
                    <a:pt x="399691" y="3047738"/>
                  </a:lnTo>
                  <a:cubicBezTo>
                    <a:pt x="401501" y="3066598"/>
                    <a:pt x="404358" y="3085172"/>
                    <a:pt x="406644" y="3103936"/>
                  </a:cubicBezTo>
                  <a:cubicBezTo>
                    <a:pt x="425599" y="3253859"/>
                    <a:pt x="456650" y="3402354"/>
                    <a:pt x="500370" y="3546753"/>
                  </a:cubicBezTo>
                  <a:cubicBezTo>
                    <a:pt x="544090" y="3691152"/>
                    <a:pt x="600668" y="3831550"/>
                    <a:pt x="670677" y="3964710"/>
                  </a:cubicBezTo>
                  <a:cubicBezTo>
                    <a:pt x="740591" y="4097870"/>
                    <a:pt x="823458" y="4224171"/>
                    <a:pt x="920042" y="4339233"/>
                  </a:cubicBezTo>
                  <a:cubicBezTo>
                    <a:pt x="1016720" y="4454105"/>
                    <a:pt x="1127115" y="4557356"/>
                    <a:pt x="1248464" y="4646700"/>
                  </a:cubicBezTo>
                  <a:lnTo>
                    <a:pt x="1294374" y="4679657"/>
                  </a:lnTo>
                  <a:lnTo>
                    <a:pt x="1317329" y="4696230"/>
                  </a:lnTo>
                  <a:lnTo>
                    <a:pt x="1341237" y="4711375"/>
                  </a:lnTo>
                  <a:lnTo>
                    <a:pt x="1388957" y="4742046"/>
                  </a:lnTo>
                  <a:cubicBezTo>
                    <a:pt x="1396958" y="4747094"/>
                    <a:pt x="1404769" y="4752523"/>
                    <a:pt x="1412960" y="4757190"/>
                  </a:cubicBezTo>
                  <a:lnTo>
                    <a:pt x="1437725" y="4771097"/>
                  </a:lnTo>
                  <a:lnTo>
                    <a:pt x="1487351" y="4798910"/>
                  </a:lnTo>
                  <a:cubicBezTo>
                    <a:pt x="1495733" y="4803387"/>
                    <a:pt x="1503734" y="4808625"/>
                    <a:pt x="1512402" y="4812626"/>
                  </a:cubicBezTo>
                  <a:lnTo>
                    <a:pt x="1538024" y="4825199"/>
                  </a:lnTo>
                  <a:lnTo>
                    <a:pt x="1589364" y="4850345"/>
                  </a:lnTo>
                  <a:cubicBezTo>
                    <a:pt x="1598031" y="4854345"/>
                    <a:pt x="1606318" y="4859108"/>
                    <a:pt x="1615176" y="4862632"/>
                  </a:cubicBezTo>
                  <a:lnTo>
                    <a:pt x="1641560" y="4873681"/>
                  </a:lnTo>
                  <a:cubicBezTo>
                    <a:pt x="1781864" y="4934355"/>
                    <a:pt x="1930549" y="4979218"/>
                    <a:pt x="2083616" y="5005602"/>
                  </a:cubicBezTo>
                  <a:lnTo>
                    <a:pt x="2199059" y="5021985"/>
                  </a:lnTo>
                  <a:cubicBezTo>
                    <a:pt x="2237825" y="5025604"/>
                    <a:pt x="2276688" y="5028176"/>
                    <a:pt x="2315645" y="5031224"/>
                  </a:cubicBezTo>
                  <a:cubicBezTo>
                    <a:pt x="2334981" y="5033225"/>
                    <a:pt x="2354697" y="5033034"/>
                    <a:pt x="2374414" y="5033415"/>
                  </a:cubicBezTo>
                  <a:lnTo>
                    <a:pt x="2433374" y="5034273"/>
                  </a:lnTo>
                  <a:cubicBezTo>
                    <a:pt x="2472617" y="5035129"/>
                    <a:pt x="2512146" y="5033892"/>
                    <a:pt x="2551579" y="5033130"/>
                  </a:cubicBezTo>
                  <a:cubicBezTo>
                    <a:pt x="2591013" y="5031891"/>
                    <a:pt x="2630637" y="5031701"/>
                    <a:pt x="2669499" y="5027700"/>
                  </a:cubicBezTo>
                  <a:lnTo>
                    <a:pt x="2727982" y="5022747"/>
                  </a:lnTo>
                  <a:lnTo>
                    <a:pt x="2757224" y="5020270"/>
                  </a:lnTo>
                  <a:lnTo>
                    <a:pt x="2771797" y="5018937"/>
                  </a:lnTo>
                  <a:lnTo>
                    <a:pt x="2786275" y="5016842"/>
                  </a:lnTo>
                  <a:lnTo>
                    <a:pt x="2902099" y="4999792"/>
                  </a:lnTo>
                  <a:cubicBezTo>
                    <a:pt x="2940485" y="4992839"/>
                    <a:pt x="2978394" y="4984076"/>
                    <a:pt x="3016494" y="4976170"/>
                  </a:cubicBezTo>
                  <a:cubicBezTo>
                    <a:pt x="3167942" y="4940737"/>
                    <a:pt x="3314246" y="4888540"/>
                    <a:pt x="3452263" y="4822627"/>
                  </a:cubicBezTo>
                  <a:lnTo>
                    <a:pt x="3503889" y="4797767"/>
                  </a:lnTo>
                  <a:cubicBezTo>
                    <a:pt x="3521033" y="4789385"/>
                    <a:pt x="3537416" y="4779479"/>
                    <a:pt x="3554085" y="4770430"/>
                  </a:cubicBezTo>
                  <a:lnTo>
                    <a:pt x="3603996" y="4742903"/>
                  </a:lnTo>
                  <a:cubicBezTo>
                    <a:pt x="3612474" y="4738616"/>
                    <a:pt x="3620475" y="4733568"/>
                    <a:pt x="3628475" y="4728425"/>
                  </a:cubicBezTo>
                  <a:lnTo>
                    <a:pt x="3652669" y="4713375"/>
                  </a:lnTo>
                  <a:lnTo>
                    <a:pt x="3700866" y="4683467"/>
                  </a:lnTo>
                  <a:lnTo>
                    <a:pt x="3712867" y="4675942"/>
                  </a:lnTo>
                  <a:lnTo>
                    <a:pt x="3724488" y="4667750"/>
                  </a:lnTo>
                  <a:lnTo>
                    <a:pt x="3747633" y="4651463"/>
                  </a:lnTo>
                  <a:lnTo>
                    <a:pt x="3794115" y="4619268"/>
                  </a:lnTo>
                  <a:lnTo>
                    <a:pt x="3805736" y="4611267"/>
                  </a:lnTo>
                  <a:lnTo>
                    <a:pt x="3816880" y="4602599"/>
                  </a:lnTo>
                  <a:lnTo>
                    <a:pt x="3839168" y="4585264"/>
                  </a:lnTo>
                  <a:lnTo>
                    <a:pt x="3883841" y="4550879"/>
                  </a:lnTo>
                  <a:cubicBezTo>
                    <a:pt x="3891366" y="4545354"/>
                    <a:pt x="3898509" y="4539163"/>
                    <a:pt x="3905558" y="4532972"/>
                  </a:cubicBezTo>
                  <a:lnTo>
                    <a:pt x="3926989" y="4514684"/>
                  </a:lnTo>
                  <a:lnTo>
                    <a:pt x="3969851" y="4478393"/>
                  </a:lnTo>
                  <a:cubicBezTo>
                    <a:pt x="3984234" y="4466392"/>
                    <a:pt x="3997379" y="4452962"/>
                    <a:pt x="4011381" y="4440579"/>
                  </a:cubicBezTo>
                  <a:cubicBezTo>
                    <a:pt x="4025192" y="4427911"/>
                    <a:pt x="4039193" y="4415529"/>
                    <a:pt x="4053291" y="4403146"/>
                  </a:cubicBezTo>
                  <a:cubicBezTo>
                    <a:pt x="4067102" y="4390573"/>
                    <a:pt x="4079960" y="4376857"/>
                    <a:pt x="4093581" y="4363998"/>
                  </a:cubicBezTo>
                  <a:lnTo>
                    <a:pt x="4134063" y="4324946"/>
                  </a:lnTo>
                  <a:lnTo>
                    <a:pt x="4172639" y="4283988"/>
                  </a:lnTo>
                  <a:cubicBezTo>
                    <a:pt x="4275223" y="4174546"/>
                    <a:pt x="4369425" y="4055579"/>
                    <a:pt x="4450483" y="3926610"/>
                  </a:cubicBezTo>
                  <a:cubicBezTo>
                    <a:pt x="4531541" y="3797832"/>
                    <a:pt x="4599359" y="3658957"/>
                    <a:pt x="4647746" y="3513035"/>
                  </a:cubicBezTo>
                  <a:cubicBezTo>
                    <a:pt x="4654604" y="3495032"/>
                    <a:pt x="4659176" y="3476268"/>
                    <a:pt x="4664796" y="3457980"/>
                  </a:cubicBezTo>
                  <a:lnTo>
                    <a:pt x="4681083" y="3402640"/>
                  </a:lnTo>
                  <a:cubicBezTo>
                    <a:pt x="4690704" y="3365397"/>
                    <a:pt x="4699181" y="3327869"/>
                    <a:pt x="4707753" y="3290340"/>
                  </a:cubicBezTo>
                  <a:cubicBezTo>
                    <a:pt x="4714802" y="3252431"/>
                    <a:pt x="4720517" y="3214331"/>
                    <a:pt x="4726041" y="3176326"/>
                  </a:cubicBezTo>
                  <a:cubicBezTo>
                    <a:pt x="4729566" y="3137845"/>
                    <a:pt x="4733090" y="3099554"/>
                    <a:pt x="4735090" y="3061169"/>
                  </a:cubicBezTo>
                  <a:cubicBezTo>
                    <a:pt x="4741281" y="2906959"/>
                    <a:pt x="4727280" y="2753702"/>
                    <a:pt x="4713659" y="2603302"/>
                  </a:cubicBezTo>
                  <a:lnTo>
                    <a:pt x="4707658" y="2546914"/>
                  </a:lnTo>
                  <a:cubicBezTo>
                    <a:pt x="4705658" y="2528149"/>
                    <a:pt x="4704134" y="2509385"/>
                    <a:pt x="4700991" y="2490716"/>
                  </a:cubicBezTo>
                  <a:lnTo>
                    <a:pt x="4692894" y="2434805"/>
                  </a:lnTo>
                  <a:cubicBezTo>
                    <a:pt x="4690227" y="2416136"/>
                    <a:pt x="4687656" y="2397562"/>
                    <a:pt x="4684036" y="2379083"/>
                  </a:cubicBezTo>
                  <a:lnTo>
                    <a:pt x="4673940" y="2323648"/>
                  </a:lnTo>
                  <a:lnTo>
                    <a:pt x="4669177" y="2295930"/>
                  </a:lnTo>
                  <a:cubicBezTo>
                    <a:pt x="4667463" y="2286691"/>
                    <a:pt x="4665272" y="2277547"/>
                    <a:pt x="4663367" y="2268403"/>
                  </a:cubicBezTo>
                  <a:cubicBezTo>
                    <a:pt x="4659366" y="2250115"/>
                    <a:pt x="4655747" y="2231732"/>
                    <a:pt x="4652127" y="2213348"/>
                  </a:cubicBezTo>
                  <a:lnTo>
                    <a:pt x="4646793" y="2185821"/>
                  </a:lnTo>
                  <a:lnTo>
                    <a:pt x="4640602" y="2158484"/>
                  </a:lnTo>
                  <a:cubicBezTo>
                    <a:pt x="4608979" y="2012561"/>
                    <a:pt x="4575737" y="1866829"/>
                    <a:pt x="4526969" y="1725668"/>
                  </a:cubicBezTo>
                  <a:cubicBezTo>
                    <a:pt x="4479344" y="1584222"/>
                    <a:pt x="4419813" y="1446776"/>
                    <a:pt x="4348947" y="1315426"/>
                  </a:cubicBezTo>
                  <a:lnTo>
                    <a:pt x="4322277" y="1266087"/>
                  </a:lnTo>
                  <a:lnTo>
                    <a:pt x="4293416" y="1218176"/>
                  </a:lnTo>
                  <a:cubicBezTo>
                    <a:pt x="4283796" y="1202174"/>
                    <a:pt x="4274557" y="1185887"/>
                    <a:pt x="4264555" y="1170075"/>
                  </a:cubicBezTo>
                  <a:lnTo>
                    <a:pt x="4233599" y="1123403"/>
                  </a:lnTo>
                  <a:cubicBezTo>
                    <a:pt x="4223121" y="1107972"/>
                    <a:pt x="4213406" y="1091875"/>
                    <a:pt x="4202262" y="1076825"/>
                  </a:cubicBezTo>
                  <a:lnTo>
                    <a:pt x="4169115" y="1031582"/>
                  </a:lnTo>
                  <a:lnTo>
                    <a:pt x="4152541" y="1008912"/>
                  </a:lnTo>
                  <a:lnTo>
                    <a:pt x="4144254" y="997577"/>
                  </a:lnTo>
                  <a:lnTo>
                    <a:pt x="4135396" y="986719"/>
                  </a:lnTo>
                  <a:lnTo>
                    <a:pt x="4099963" y="943190"/>
                  </a:lnTo>
                  <a:cubicBezTo>
                    <a:pt x="4004999" y="827461"/>
                    <a:pt x="3897938" y="720781"/>
                    <a:pt x="3779256" y="627721"/>
                  </a:cubicBezTo>
                  <a:cubicBezTo>
                    <a:pt x="3719916" y="581144"/>
                    <a:pt x="3657908" y="537710"/>
                    <a:pt x="3593519" y="497705"/>
                  </a:cubicBezTo>
                  <a:cubicBezTo>
                    <a:pt x="3528844" y="458367"/>
                    <a:pt x="3462074" y="421791"/>
                    <a:pt x="3392827" y="389882"/>
                  </a:cubicBezTo>
                  <a:cubicBezTo>
                    <a:pt x="3254715" y="325398"/>
                    <a:pt x="3108125" y="277487"/>
                    <a:pt x="2957534" y="245102"/>
                  </a:cubicBezTo>
                  <a:lnTo>
                    <a:pt x="2901051" y="232910"/>
                  </a:lnTo>
                  <a:cubicBezTo>
                    <a:pt x="2882097" y="229576"/>
                    <a:pt x="2862951" y="226909"/>
                    <a:pt x="2843901" y="223861"/>
                  </a:cubicBezTo>
                  <a:cubicBezTo>
                    <a:pt x="2805706" y="218146"/>
                    <a:pt x="2767701" y="211193"/>
                    <a:pt x="2729030" y="208240"/>
                  </a:cubicBezTo>
                  <a:lnTo>
                    <a:pt x="2671213" y="202716"/>
                  </a:lnTo>
                  <a:cubicBezTo>
                    <a:pt x="2651973" y="200906"/>
                    <a:pt x="2632732" y="198811"/>
                    <a:pt x="2613206" y="198430"/>
                  </a:cubicBezTo>
                  <a:lnTo>
                    <a:pt x="2496620" y="193572"/>
                  </a:lnTo>
                  <a:close/>
                </a:path>
              </a:pathLst>
            </a:custGeom>
            <a:grpFill/>
            <a:ln w="9525" cap="flat">
              <a:noFill/>
              <a:prstDash val="solid"/>
              <a:miter/>
            </a:ln>
          </p:spPr>
          <p:txBody>
            <a:bodyPr rtlCol="0" anchor="ctr"/>
            <a:lstStyle/>
            <a:p>
              <a:endParaRPr lang="en-US" dirty="0"/>
            </a:p>
          </p:txBody>
        </p:sp>
        <p:sp useBgFill="1">
          <p:nvSpPr>
            <p:cNvPr id="35" name="Freeform: Shape 34">
              <a:extLst>
                <a:ext uri="{FF2B5EF4-FFF2-40B4-BE49-F238E27FC236}">
                  <a16:creationId xmlns:a16="http://schemas.microsoft.com/office/drawing/2014/main" id="{F00387E4-31F7-4BBB-A9C7-508D62215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14665" y="738154"/>
              <a:ext cx="5366579" cy="5378461"/>
            </a:xfrm>
            <a:custGeom>
              <a:avLst/>
              <a:gdLst>
                <a:gd name="connsiteX0" fmla="*/ 2659998 w 5366579"/>
                <a:gd name="connsiteY0" fmla="*/ 1557 h 5378461"/>
                <a:gd name="connsiteX1" fmla="*/ 3683078 w 5366579"/>
                <a:gd name="connsiteY1" fmla="*/ 158815 h 5378461"/>
                <a:gd name="connsiteX2" fmla="*/ 3744609 w 5366579"/>
                <a:gd name="connsiteY2" fmla="*/ 181294 h 5378461"/>
                <a:gd name="connsiteX3" fmla="*/ 3775470 w 5366579"/>
                <a:gd name="connsiteY3" fmla="*/ 192438 h 5378461"/>
                <a:gd name="connsiteX4" fmla="*/ 3806141 w 5366579"/>
                <a:gd name="connsiteY4" fmla="*/ 204154 h 5378461"/>
                <a:gd name="connsiteX5" fmla="*/ 3927109 w 5366579"/>
                <a:gd name="connsiteY5" fmla="*/ 255874 h 5378461"/>
                <a:gd name="connsiteX6" fmla="*/ 4045695 w 5366579"/>
                <a:gd name="connsiteY6" fmla="*/ 313786 h 5378461"/>
                <a:gd name="connsiteX7" fmla="*/ 4161233 w 5366579"/>
                <a:gd name="connsiteY7" fmla="*/ 378461 h 5378461"/>
                <a:gd name="connsiteX8" fmla="*/ 4585095 w 5366579"/>
                <a:gd name="connsiteY8" fmla="*/ 700597 h 5378461"/>
                <a:gd name="connsiteX9" fmla="*/ 5176217 w 5366579"/>
                <a:gd name="connsiteY9" fmla="*/ 1590232 h 5378461"/>
                <a:gd name="connsiteX10" fmla="*/ 5366432 w 5366579"/>
                <a:gd name="connsiteY10" fmla="*/ 2641982 h 5378461"/>
                <a:gd name="connsiteX11" fmla="*/ 4594239 w 5366579"/>
                <a:gd name="connsiteY11" fmla="*/ 4567938 h 5378461"/>
                <a:gd name="connsiteX12" fmla="*/ 4193332 w 5366579"/>
                <a:gd name="connsiteY12" fmla="*/ 4906456 h 5378461"/>
                <a:gd name="connsiteX13" fmla="*/ 4166376 w 5366579"/>
                <a:gd name="connsiteY13" fmla="*/ 4925220 h 5378461"/>
                <a:gd name="connsiteX14" fmla="*/ 4138563 w 5366579"/>
                <a:gd name="connsiteY14" fmla="*/ 4942651 h 5378461"/>
                <a:gd name="connsiteX15" fmla="*/ 4082652 w 5366579"/>
                <a:gd name="connsiteY15" fmla="*/ 4977132 h 5378461"/>
                <a:gd name="connsiteX16" fmla="*/ 4054743 w 5366579"/>
                <a:gd name="connsiteY16" fmla="*/ 4994467 h 5378461"/>
                <a:gd name="connsiteX17" fmla="*/ 4026073 w 5366579"/>
                <a:gd name="connsiteY17" fmla="*/ 5010469 h 5378461"/>
                <a:gd name="connsiteX18" fmla="*/ 3968447 w 5366579"/>
                <a:gd name="connsiteY18" fmla="*/ 5042092 h 5378461"/>
                <a:gd name="connsiteX19" fmla="*/ 3939586 w 5366579"/>
                <a:gd name="connsiteY19" fmla="*/ 5057904 h 5378461"/>
                <a:gd name="connsiteX20" fmla="*/ 3910059 w 5366579"/>
                <a:gd name="connsiteY20" fmla="*/ 5072286 h 5378461"/>
                <a:gd name="connsiteX21" fmla="*/ 3850813 w 5366579"/>
                <a:gd name="connsiteY21" fmla="*/ 5100671 h 5378461"/>
                <a:gd name="connsiteX22" fmla="*/ 3730417 w 5366579"/>
                <a:gd name="connsiteY22" fmla="*/ 5153439 h 5378461"/>
                <a:gd name="connsiteX23" fmla="*/ 3227116 w 5366579"/>
                <a:gd name="connsiteY23" fmla="*/ 5305172 h 5378461"/>
                <a:gd name="connsiteX24" fmla="*/ 3162346 w 5366579"/>
                <a:gd name="connsiteY24" fmla="*/ 5317841 h 5378461"/>
                <a:gd name="connsiteX25" fmla="*/ 3097386 w 5366579"/>
                <a:gd name="connsiteY25" fmla="*/ 5329175 h 5378461"/>
                <a:gd name="connsiteX26" fmla="*/ 2966893 w 5366579"/>
                <a:gd name="connsiteY26" fmla="*/ 5348225 h 5378461"/>
                <a:gd name="connsiteX27" fmla="*/ 2835543 w 5366579"/>
                <a:gd name="connsiteY27" fmla="*/ 5360798 h 5378461"/>
                <a:gd name="connsiteX28" fmla="*/ 2802682 w 5366579"/>
                <a:gd name="connsiteY28" fmla="*/ 5363751 h 5378461"/>
                <a:gd name="connsiteX29" fmla="*/ 2770107 w 5366579"/>
                <a:gd name="connsiteY29" fmla="*/ 5365276 h 5378461"/>
                <a:gd name="connsiteX30" fmla="*/ 2704956 w 5366579"/>
                <a:gd name="connsiteY30" fmla="*/ 5368323 h 5378461"/>
                <a:gd name="connsiteX31" fmla="*/ 2574273 w 5366579"/>
                <a:gd name="connsiteY31" fmla="*/ 5374419 h 5378461"/>
                <a:gd name="connsiteX32" fmla="*/ 2442637 w 5366579"/>
                <a:gd name="connsiteY32" fmla="*/ 5378134 h 5378461"/>
                <a:gd name="connsiteX33" fmla="*/ 2376057 w 5366579"/>
                <a:gd name="connsiteY33" fmla="*/ 5377563 h 5378461"/>
                <a:gd name="connsiteX34" fmla="*/ 2309382 w 5366579"/>
                <a:gd name="connsiteY34" fmla="*/ 5375943 h 5378461"/>
                <a:gd name="connsiteX35" fmla="*/ 2175937 w 5366579"/>
                <a:gd name="connsiteY35" fmla="*/ 5367180 h 5378461"/>
                <a:gd name="connsiteX36" fmla="*/ 2042778 w 5366579"/>
                <a:gd name="connsiteY36" fmla="*/ 5350988 h 5378461"/>
                <a:gd name="connsiteX37" fmla="*/ 2009631 w 5366579"/>
                <a:gd name="connsiteY37" fmla="*/ 5345749 h 5378461"/>
                <a:gd name="connsiteX38" fmla="*/ 1976484 w 5366579"/>
                <a:gd name="connsiteY38" fmla="*/ 5339843 h 5378461"/>
                <a:gd name="connsiteX39" fmla="*/ 1910190 w 5366579"/>
                <a:gd name="connsiteY39" fmla="*/ 5327842 h 5378461"/>
                <a:gd name="connsiteX40" fmla="*/ 1844372 w 5366579"/>
                <a:gd name="connsiteY40" fmla="*/ 5312983 h 5378461"/>
                <a:gd name="connsiteX41" fmla="*/ 1778745 w 5366579"/>
                <a:gd name="connsiteY41" fmla="*/ 5296885 h 5378461"/>
                <a:gd name="connsiteX42" fmla="*/ 1745979 w 5366579"/>
                <a:gd name="connsiteY42" fmla="*/ 5288503 h 5378461"/>
                <a:gd name="connsiteX43" fmla="*/ 1713594 w 5366579"/>
                <a:gd name="connsiteY43" fmla="*/ 5278502 h 5378461"/>
                <a:gd name="connsiteX44" fmla="*/ 1648919 w 5366579"/>
                <a:gd name="connsiteY44" fmla="*/ 5258214 h 5378461"/>
                <a:gd name="connsiteX45" fmla="*/ 1616629 w 5366579"/>
                <a:gd name="connsiteY45" fmla="*/ 5247927 h 5378461"/>
                <a:gd name="connsiteX46" fmla="*/ 1584911 w 5366579"/>
                <a:gd name="connsiteY46" fmla="*/ 5235926 h 5378461"/>
                <a:gd name="connsiteX47" fmla="*/ 1521379 w 5366579"/>
                <a:gd name="connsiteY47" fmla="*/ 5211827 h 5378461"/>
                <a:gd name="connsiteX48" fmla="*/ 1489661 w 5366579"/>
                <a:gd name="connsiteY48" fmla="*/ 5199540 h 5378461"/>
                <a:gd name="connsiteX49" fmla="*/ 1458705 w 5366579"/>
                <a:gd name="connsiteY49" fmla="*/ 5185443 h 5378461"/>
                <a:gd name="connsiteX50" fmla="*/ 1396697 w 5366579"/>
                <a:gd name="connsiteY50" fmla="*/ 5157249 h 5378461"/>
                <a:gd name="connsiteX51" fmla="*/ 1365741 w 5366579"/>
                <a:gd name="connsiteY51" fmla="*/ 5142962 h 5378461"/>
                <a:gd name="connsiteX52" fmla="*/ 1335546 w 5366579"/>
                <a:gd name="connsiteY52" fmla="*/ 5127055 h 5378461"/>
                <a:gd name="connsiteX53" fmla="*/ 1275253 w 5366579"/>
                <a:gd name="connsiteY53" fmla="*/ 5095051 h 5378461"/>
                <a:gd name="connsiteX54" fmla="*/ 1245345 w 5366579"/>
                <a:gd name="connsiteY54" fmla="*/ 5078573 h 5378461"/>
                <a:gd name="connsiteX55" fmla="*/ 1216198 w 5366579"/>
                <a:gd name="connsiteY55" fmla="*/ 5060761 h 5378461"/>
                <a:gd name="connsiteX56" fmla="*/ 1158000 w 5366579"/>
                <a:gd name="connsiteY56" fmla="*/ 5024947 h 5378461"/>
                <a:gd name="connsiteX57" fmla="*/ 737567 w 5366579"/>
                <a:gd name="connsiteY57" fmla="*/ 4676713 h 5378461"/>
                <a:gd name="connsiteX58" fmla="*/ 409050 w 5366579"/>
                <a:gd name="connsiteY58" fmla="*/ 4241706 h 5378461"/>
                <a:gd name="connsiteX59" fmla="*/ 177973 w 5366579"/>
                <a:gd name="connsiteY59" fmla="*/ 3750121 h 5378461"/>
                <a:gd name="connsiteX60" fmla="*/ 42813 w 5366579"/>
                <a:gd name="connsiteY60" fmla="*/ 3226055 h 5378461"/>
                <a:gd name="connsiteX61" fmla="*/ 46 w 5366579"/>
                <a:gd name="connsiteY61" fmla="*/ 2687988 h 5378461"/>
                <a:gd name="connsiteX62" fmla="*/ 47862 w 5366579"/>
                <a:gd name="connsiteY62" fmla="*/ 2151064 h 5378461"/>
                <a:gd name="connsiteX63" fmla="*/ 184926 w 5366579"/>
                <a:gd name="connsiteY63" fmla="*/ 1629761 h 5378461"/>
                <a:gd name="connsiteX64" fmla="*/ 747949 w 5366579"/>
                <a:gd name="connsiteY64" fmla="*/ 718789 h 5378461"/>
                <a:gd name="connsiteX65" fmla="*/ 1161334 w 5366579"/>
                <a:gd name="connsiteY65" fmla="*/ 381128 h 5378461"/>
                <a:gd name="connsiteX66" fmla="*/ 1635393 w 5366579"/>
                <a:gd name="connsiteY66" fmla="*/ 149766 h 5378461"/>
                <a:gd name="connsiteX67" fmla="*/ 2659998 w 5366579"/>
                <a:gd name="connsiteY67" fmla="*/ 1557 h 5378461"/>
                <a:gd name="connsiteX68" fmla="*/ 2659712 w 5366579"/>
                <a:gd name="connsiteY68" fmla="*/ 30132 h 5378461"/>
                <a:gd name="connsiteX69" fmla="*/ 2149267 w 5366579"/>
                <a:gd name="connsiteY69" fmla="*/ 68708 h 5378461"/>
                <a:gd name="connsiteX70" fmla="*/ 2086402 w 5366579"/>
                <a:gd name="connsiteY70" fmla="*/ 80329 h 5378461"/>
                <a:gd name="connsiteX71" fmla="*/ 2024394 w 5366579"/>
                <a:gd name="connsiteY71" fmla="*/ 95664 h 5378461"/>
                <a:gd name="connsiteX72" fmla="*/ 1962577 w 5366579"/>
                <a:gd name="connsiteY72" fmla="*/ 111285 h 5378461"/>
                <a:gd name="connsiteX73" fmla="*/ 1901712 w 5366579"/>
                <a:gd name="connsiteY73" fmla="*/ 130144 h 5378461"/>
                <a:gd name="connsiteX74" fmla="*/ 1841038 w 5366579"/>
                <a:gd name="connsiteY74" fmla="*/ 149575 h 5378461"/>
                <a:gd name="connsiteX75" fmla="*/ 1825893 w 5366579"/>
                <a:gd name="connsiteY75" fmla="*/ 154528 h 5378461"/>
                <a:gd name="connsiteX76" fmla="*/ 1811034 w 5366579"/>
                <a:gd name="connsiteY76" fmla="*/ 160243 h 5378461"/>
                <a:gd name="connsiteX77" fmla="*/ 1781412 w 5366579"/>
                <a:gd name="connsiteY77" fmla="*/ 171864 h 5378461"/>
                <a:gd name="connsiteX78" fmla="*/ 1722357 w 5366579"/>
                <a:gd name="connsiteY78" fmla="*/ 195200 h 5378461"/>
                <a:gd name="connsiteX79" fmla="*/ 1707593 w 5366579"/>
                <a:gd name="connsiteY79" fmla="*/ 201010 h 5378461"/>
                <a:gd name="connsiteX80" fmla="*/ 1693210 w 5366579"/>
                <a:gd name="connsiteY80" fmla="*/ 207678 h 5378461"/>
                <a:gd name="connsiteX81" fmla="*/ 1664445 w 5366579"/>
                <a:gd name="connsiteY81" fmla="*/ 221108 h 5378461"/>
                <a:gd name="connsiteX82" fmla="*/ 1237629 w 5366579"/>
                <a:gd name="connsiteY82" fmla="*/ 486856 h 5378461"/>
                <a:gd name="connsiteX83" fmla="*/ 891396 w 5366579"/>
                <a:gd name="connsiteY83" fmla="*/ 843567 h 5378461"/>
                <a:gd name="connsiteX84" fmla="*/ 629839 w 5366579"/>
                <a:gd name="connsiteY84" fmla="*/ 1261715 h 5378461"/>
                <a:gd name="connsiteX85" fmla="*/ 576975 w 5366579"/>
                <a:gd name="connsiteY85" fmla="*/ 1372871 h 5378461"/>
                <a:gd name="connsiteX86" fmla="*/ 529160 w 5366579"/>
                <a:gd name="connsiteY86" fmla="*/ 1486219 h 5378461"/>
                <a:gd name="connsiteX87" fmla="*/ 485821 w 5366579"/>
                <a:gd name="connsiteY87" fmla="*/ 1601376 h 5378461"/>
                <a:gd name="connsiteX88" fmla="*/ 447531 w 5366579"/>
                <a:gd name="connsiteY88" fmla="*/ 1718248 h 5378461"/>
                <a:gd name="connsiteX89" fmla="*/ 339041 w 5366579"/>
                <a:gd name="connsiteY89" fmla="*/ 2197641 h 5378461"/>
                <a:gd name="connsiteX90" fmla="*/ 305608 w 5366579"/>
                <a:gd name="connsiteY90" fmla="*/ 2687988 h 5378461"/>
                <a:gd name="connsiteX91" fmla="*/ 460770 w 5366579"/>
                <a:gd name="connsiteY91" fmla="*/ 3652299 h 5378461"/>
                <a:gd name="connsiteX92" fmla="*/ 936163 w 5366579"/>
                <a:gd name="connsiteY92" fmla="*/ 4493738 h 5378461"/>
                <a:gd name="connsiteX93" fmla="*/ 1727024 w 5366579"/>
                <a:gd name="connsiteY93" fmla="*/ 5041997 h 5378461"/>
                <a:gd name="connsiteX94" fmla="*/ 1784364 w 5366579"/>
                <a:gd name="connsiteY94" fmla="*/ 5063523 h 5378461"/>
                <a:gd name="connsiteX95" fmla="*/ 1813035 w 5366579"/>
                <a:gd name="connsiteY95" fmla="*/ 5074477 h 5378461"/>
                <a:gd name="connsiteX96" fmla="*/ 1842181 w 5366579"/>
                <a:gd name="connsiteY96" fmla="*/ 5083907 h 5378461"/>
                <a:gd name="connsiteX97" fmla="*/ 1900760 w 5366579"/>
                <a:gd name="connsiteY97" fmla="*/ 5102290 h 5378461"/>
                <a:gd name="connsiteX98" fmla="*/ 1959815 w 5366579"/>
                <a:gd name="connsiteY98" fmla="*/ 5119625 h 5378461"/>
                <a:gd name="connsiteX99" fmla="*/ 2019537 w 5366579"/>
                <a:gd name="connsiteY99" fmla="*/ 5134866 h 5378461"/>
                <a:gd name="connsiteX100" fmla="*/ 2049445 w 5366579"/>
                <a:gd name="connsiteY100" fmla="*/ 5142581 h 5378461"/>
                <a:gd name="connsiteX101" fmla="*/ 2079544 w 5366579"/>
                <a:gd name="connsiteY101" fmla="*/ 5149629 h 5378461"/>
                <a:gd name="connsiteX102" fmla="*/ 2201178 w 5366579"/>
                <a:gd name="connsiteY102" fmla="*/ 5173442 h 5378461"/>
                <a:gd name="connsiteX103" fmla="*/ 2324337 w 5366579"/>
                <a:gd name="connsiteY103" fmla="*/ 5190587 h 5378461"/>
                <a:gd name="connsiteX104" fmla="*/ 2386344 w 5366579"/>
                <a:gd name="connsiteY104" fmla="*/ 5196873 h 5378461"/>
                <a:gd name="connsiteX105" fmla="*/ 2448638 w 5366579"/>
                <a:gd name="connsiteY105" fmla="*/ 5202207 h 5378461"/>
                <a:gd name="connsiteX106" fmla="*/ 2574844 w 5366579"/>
                <a:gd name="connsiteY106" fmla="*/ 5208303 h 5378461"/>
                <a:gd name="connsiteX107" fmla="*/ 2702003 w 5366579"/>
                <a:gd name="connsiteY107" fmla="*/ 5212209 h 5378461"/>
                <a:gd name="connsiteX108" fmla="*/ 2765725 w 5366579"/>
                <a:gd name="connsiteY108" fmla="*/ 5213828 h 5378461"/>
                <a:gd name="connsiteX109" fmla="*/ 2797634 w 5366579"/>
                <a:gd name="connsiteY109" fmla="*/ 5214685 h 5378461"/>
                <a:gd name="connsiteX110" fmla="*/ 2829162 w 5366579"/>
                <a:gd name="connsiteY110" fmla="*/ 5214113 h 5378461"/>
                <a:gd name="connsiteX111" fmla="*/ 2955273 w 5366579"/>
                <a:gd name="connsiteY111" fmla="*/ 5211256 h 5378461"/>
                <a:gd name="connsiteX112" fmla="*/ 3081098 w 5366579"/>
                <a:gd name="connsiteY112" fmla="*/ 5201922 h 5378461"/>
                <a:gd name="connsiteX113" fmla="*/ 3143772 w 5366579"/>
                <a:gd name="connsiteY113" fmla="*/ 5194968 h 5378461"/>
                <a:gd name="connsiteX114" fmla="*/ 3206352 w 5366579"/>
                <a:gd name="connsiteY114" fmla="*/ 5186777 h 5378461"/>
                <a:gd name="connsiteX115" fmla="*/ 3330843 w 5366579"/>
                <a:gd name="connsiteY115" fmla="*/ 5165727 h 5378461"/>
                <a:gd name="connsiteX116" fmla="*/ 3392851 w 5366579"/>
                <a:gd name="connsiteY116" fmla="*/ 5153725 h 5378461"/>
                <a:gd name="connsiteX117" fmla="*/ 3454097 w 5366579"/>
                <a:gd name="connsiteY117" fmla="*/ 5138580 h 5378461"/>
                <a:gd name="connsiteX118" fmla="*/ 3515343 w 5366579"/>
                <a:gd name="connsiteY118" fmla="*/ 5123150 h 5378461"/>
                <a:gd name="connsiteX119" fmla="*/ 3575731 w 5366579"/>
                <a:gd name="connsiteY119" fmla="*/ 5104766 h 5378461"/>
                <a:gd name="connsiteX120" fmla="*/ 3636120 w 5366579"/>
                <a:gd name="connsiteY120" fmla="*/ 5086002 h 5378461"/>
                <a:gd name="connsiteX121" fmla="*/ 3651169 w 5366579"/>
                <a:gd name="connsiteY121" fmla="*/ 5081240 h 5378461"/>
                <a:gd name="connsiteX122" fmla="*/ 3665933 w 5366579"/>
                <a:gd name="connsiteY122" fmla="*/ 5075620 h 5378461"/>
                <a:gd name="connsiteX123" fmla="*/ 3695460 w 5366579"/>
                <a:gd name="connsiteY123" fmla="*/ 5064380 h 5378461"/>
                <a:gd name="connsiteX124" fmla="*/ 4526898 w 5366579"/>
                <a:gd name="connsiteY124" fmla="*/ 4505644 h 5378461"/>
                <a:gd name="connsiteX125" fmla="*/ 4569094 w 5366579"/>
                <a:gd name="connsiteY125" fmla="*/ 4458590 h 5378461"/>
                <a:gd name="connsiteX126" fmla="*/ 4608813 w 5366579"/>
                <a:gd name="connsiteY126" fmla="*/ 4409441 h 5378461"/>
                <a:gd name="connsiteX127" fmla="*/ 4648056 w 5366579"/>
                <a:gd name="connsiteY127" fmla="*/ 4360007 h 5378461"/>
                <a:gd name="connsiteX128" fmla="*/ 4684822 w 5366579"/>
                <a:gd name="connsiteY128" fmla="*/ 4308667 h 5378461"/>
                <a:gd name="connsiteX129" fmla="*/ 4721017 w 5366579"/>
                <a:gd name="connsiteY129" fmla="*/ 4257041 h 5378461"/>
                <a:gd name="connsiteX130" fmla="*/ 4754545 w 5366579"/>
                <a:gd name="connsiteY130" fmla="*/ 4203606 h 5378461"/>
                <a:gd name="connsiteX131" fmla="*/ 4787692 w 5366579"/>
                <a:gd name="connsiteY131" fmla="*/ 4149980 h 5378461"/>
                <a:gd name="connsiteX132" fmla="*/ 4818268 w 5366579"/>
                <a:gd name="connsiteY132" fmla="*/ 4094831 h 5378461"/>
                <a:gd name="connsiteX133" fmla="*/ 5011244 w 5366579"/>
                <a:gd name="connsiteY133" fmla="*/ 3631630 h 5378461"/>
                <a:gd name="connsiteX134" fmla="*/ 5111352 w 5366579"/>
                <a:gd name="connsiteY134" fmla="*/ 3142426 h 5378461"/>
                <a:gd name="connsiteX135" fmla="*/ 5122877 w 5366579"/>
                <a:gd name="connsiteY135" fmla="*/ 3018410 h 5378461"/>
                <a:gd name="connsiteX136" fmla="*/ 5129259 w 5366579"/>
                <a:gd name="connsiteY136" fmla="*/ 2894204 h 5378461"/>
                <a:gd name="connsiteX137" fmla="*/ 5131069 w 5366579"/>
                <a:gd name="connsiteY137" fmla="*/ 2769998 h 5378461"/>
                <a:gd name="connsiteX138" fmla="*/ 5129735 w 5366579"/>
                <a:gd name="connsiteY138" fmla="*/ 2707990 h 5378461"/>
                <a:gd name="connsiteX139" fmla="*/ 5128116 w 5366579"/>
                <a:gd name="connsiteY139" fmla="*/ 2646078 h 5378461"/>
                <a:gd name="connsiteX140" fmla="*/ 5124687 w 5366579"/>
                <a:gd name="connsiteY140" fmla="*/ 2584165 h 5378461"/>
                <a:gd name="connsiteX141" fmla="*/ 5120401 w 5366579"/>
                <a:gd name="connsiteY141" fmla="*/ 2522444 h 5378461"/>
                <a:gd name="connsiteX142" fmla="*/ 5114876 w 5366579"/>
                <a:gd name="connsiteY142" fmla="*/ 2460817 h 5378461"/>
                <a:gd name="connsiteX143" fmla="*/ 5112209 w 5366579"/>
                <a:gd name="connsiteY143" fmla="*/ 2430051 h 5378461"/>
                <a:gd name="connsiteX144" fmla="*/ 5108399 w 5366579"/>
                <a:gd name="connsiteY144" fmla="*/ 2399381 h 5378461"/>
                <a:gd name="connsiteX145" fmla="*/ 5070108 w 5366579"/>
                <a:gd name="connsiteY145" fmla="*/ 2155255 h 5378461"/>
                <a:gd name="connsiteX146" fmla="*/ 4939140 w 5366579"/>
                <a:gd name="connsiteY146" fmla="*/ 1680338 h 5378461"/>
                <a:gd name="connsiteX147" fmla="*/ 4452888 w 5366579"/>
                <a:gd name="connsiteY147" fmla="*/ 826517 h 5378461"/>
                <a:gd name="connsiteX148" fmla="*/ 4091605 w 5366579"/>
                <a:gd name="connsiteY148" fmla="*/ 482855 h 5378461"/>
                <a:gd name="connsiteX149" fmla="*/ 3989211 w 5366579"/>
                <a:gd name="connsiteY149" fmla="*/ 409703 h 5378461"/>
                <a:gd name="connsiteX150" fmla="*/ 3882531 w 5366579"/>
                <a:gd name="connsiteY150" fmla="*/ 342171 h 5378461"/>
                <a:gd name="connsiteX151" fmla="*/ 3771565 w 5366579"/>
                <a:gd name="connsiteY151" fmla="*/ 281211 h 5378461"/>
                <a:gd name="connsiteX152" fmla="*/ 3656884 w 5366579"/>
                <a:gd name="connsiteY152" fmla="*/ 226633 h 5378461"/>
                <a:gd name="connsiteX153" fmla="*/ 3642406 w 5366579"/>
                <a:gd name="connsiteY153" fmla="*/ 219965 h 5378461"/>
                <a:gd name="connsiteX154" fmla="*/ 3627642 w 5366579"/>
                <a:gd name="connsiteY154" fmla="*/ 214060 h 5378461"/>
                <a:gd name="connsiteX155" fmla="*/ 3598115 w 5366579"/>
                <a:gd name="connsiteY155" fmla="*/ 202249 h 5378461"/>
                <a:gd name="connsiteX156" fmla="*/ 3538965 w 5366579"/>
                <a:gd name="connsiteY156" fmla="*/ 178627 h 5378461"/>
                <a:gd name="connsiteX157" fmla="*/ 3478767 w 5366579"/>
                <a:gd name="connsiteY157" fmla="*/ 157576 h 5378461"/>
                <a:gd name="connsiteX158" fmla="*/ 3418092 w 5366579"/>
                <a:gd name="connsiteY158" fmla="*/ 137764 h 5378461"/>
                <a:gd name="connsiteX159" fmla="*/ 3387708 w 5366579"/>
                <a:gd name="connsiteY159" fmla="*/ 127954 h 5378461"/>
                <a:gd name="connsiteX160" fmla="*/ 3356847 w 5366579"/>
                <a:gd name="connsiteY160" fmla="*/ 119762 h 5378461"/>
                <a:gd name="connsiteX161" fmla="*/ 3295029 w 5366579"/>
                <a:gd name="connsiteY161" fmla="*/ 103570 h 5378461"/>
                <a:gd name="connsiteX162" fmla="*/ 3170061 w 5366579"/>
                <a:gd name="connsiteY162" fmla="*/ 76233 h 5378461"/>
                <a:gd name="connsiteX163" fmla="*/ 2659712 w 5366579"/>
                <a:gd name="connsiteY163" fmla="*/ 30132 h 537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Lst>
              <a:rect l="l" t="t" r="r" b="b"/>
              <a:pathLst>
                <a:path w="5366579" h="5378461">
                  <a:moveTo>
                    <a:pt x="2659998" y="1557"/>
                  </a:moveTo>
                  <a:cubicBezTo>
                    <a:pt x="3004422" y="1843"/>
                    <a:pt x="3351989" y="45943"/>
                    <a:pt x="3683078" y="158815"/>
                  </a:cubicBezTo>
                  <a:lnTo>
                    <a:pt x="3744609" y="181294"/>
                  </a:lnTo>
                  <a:lnTo>
                    <a:pt x="3775470" y="192438"/>
                  </a:lnTo>
                  <a:cubicBezTo>
                    <a:pt x="3785758" y="196248"/>
                    <a:pt x="3796140" y="199582"/>
                    <a:pt x="3806141" y="204154"/>
                  </a:cubicBezTo>
                  <a:cubicBezTo>
                    <a:pt x="3846336" y="221394"/>
                    <a:pt x="3887008" y="237967"/>
                    <a:pt x="3927109" y="255874"/>
                  </a:cubicBezTo>
                  <a:cubicBezTo>
                    <a:pt x="3966542" y="275115"/>
                    <a:pt x="4006452" y="293784"/>
                    <a:pt x="4045695" y="313786"/>
                  </a:cubicBezTo>
                  <a:cubicBezTo>
                    <a:pt x="4084080" y="335313"/>
                    <a:pt x="4123133" y="356078"/>
                    <a:pt x="4161233" y="378461"/>
                  </a:cubicBezTo>
                  <a:cubicBezTo>
                    <a:pt x="4312966" y="469234"/>
                    <a:pt x="4455746" y="577248"/>
                    <a:pt x="4585095" y="700597"/>
                  </a:cubicBezTo>
                  <a:cubicBezTo>
                    <a:pt x="4843890" y="947485"/>
                    <a:pt x="5045915" y="1255619"/>
                    <a:pt x="5176217" y="1590232"/>
                  </a:cubicBezTo>
                  <a:cubicBezTo>
                    <a:pt x="5307281" y="1924940"/>
                    <a:pt x="5370051" y="2284700"/>
                    <a:pt x="5366432" y="2641982"/>
                  </a:cubicBezTo>
                  <a:cubicBezTo>
                    <a:pt x="5359859" y="3357215"/>
                    <a:pt x="5080015" y="4061588"/>
                    <a:pt x="4594239" y="4567938"/>
                  </a:cubicBezTo>
                  <a:cubicBezTo>
                    <a:pt x="4472796" y="4694430"/>
                    <a:pt x="4338112" y="4807967"/>
                    <a:pt x="4193332" y="4906456"/>
                  </a:cubicBezTo>
                  <a:lnTo>
                    <a:pt x="4166376" y="4925220"/>
                  </a:lnTo>
                  <a:cubicBezTo>
                    <a:pt x="4157328" y="4931316"/>
                    <a:pt x="4147803" y="4936841"/>
                    <a:pt x="4138563" y="4942651"/>
                  </a:cubicBezTo>
                  <a:lnTo>
                    <a:pt x="4082652" y="4977132"/>
                  </a:lnTo>
                  <a:lnTo>
                    <a:pt x="4054743" y="4994467"/>
                  </a:lnTo>
                  <a:cubicBezTo>
                    <a:pt x="4045314" y="5000087"/>
                    <a:pt x="4035598" y="5005135"/>
                    <a:pt x="4026073" y="5010469"/>
                  </a:cubicBezTo>
                  <a:lnTo>
                    <a:pt x="3968447" y="5042092"/>
                  </a:lnTo>
                  <a:lnTo>
                    <a:pt x="3939586" y="5057904"/>
                  </a:lnTo>
                  <a:cubicBezTo>
                    <a:pt x="3929966" y="5063142"/>
                    <a:pt x="3919869" y="5067524"/>
                    <a:pt x="3910059" y="5072286"/>
                  </a:cubicBezTo>
                  <a:lnTo>
                    <a:pt x="3850813" y="5100671"/>
                  </a:lnTo>
                  <a:cubicBezTo>
                    <a:pt x="3811761" y="5120768"/>
                    <a:pt x="3770708" y="5136199"/>
                    <a:pt x="3730417" y="5153439"/>
                  </a:cubicBezTo>
                  <a:cubicBezTo>
                    <a:pt x="3568016" y="5219543"/>
                    <a:pt x="3399138" y="5269644"/>
                    <a:pt x="3227116" y="5305172"/>
                  </a:cubicBezTo>
                  <a:lnTo>
                    <a:pt x="3162346" y="5317841"/>
                  </a:lnTo>
                  <a:cubicBezTo>
                    <a:pt x="3140725" y="5322032"/>
                    <a:pt x="3119198" y="5326603"/>
                    <a:pt x="3097386" y="5329175"/>
                  </a:cubicBezTo>
                  <a:lnTo>
                    <a:pt x="2966893" y="5348225"/>
                  </a:lnTo>
                  <a:lnTo>
                    <a:pt x="2835543" y="5360798"/>
                  </a:lnTo>
                  <a:cubicBezTo>
                    <a:pt x="2824590" y="5361751"/>
                    <a:pt x="2813636" y="5362989"/>
                    <a:pt x="2802682" y="5363751"/>
                  </a:cubicBezTo>
                  <a:lnTo>
                    <a:pt x="2770107" y="5365276"/>
                  </a:lnTo>
                  <a:lnTo>
                    <a:pt x="2704956" y="5368323"/>
                  </a:lnTo>
                  <a:lnTo>
                    <a:pt x="2574273" y="5374419"/>
                  </a:lnTo>
                  <a:cubicBezTo>
                    <a:pt x="2530553" y="5375943"/>
                    <a:pt x="2487214" y="5379563"/>
                    <a:pt x="2442637" y="5378134"/>
                  </a:cubicBezTo>
                  <a:lnTo>
                    <a:pt x="2376057" y="5377563"/>
                  </a:lnTo>
                  <a:cubicBezTo>
                    <a:pt x="2353864" y="5377086"/>
                    <a:pt x="2331576" y="5377943"/>
                    <a:pt x="2309382" y="5375943"/>
                  </a:cubicBezTo>
                  <a:lnTo>
                    <a:pt x="2175937" y="5367180"/>
                  </a:lnTo>
                  <a:lnTo>
                    <a:pt x="2042778" y="5350988"/>
                  </a:lnTo>
                  <a:cubicBezTo>
                    <a:pt x="2031633" y="5349844"/>
                    <a:pt x="2020584" y="5347654"/>
                    <a:pt x="2009631" y="5345749"/>
                  </a:cubicBezTo>
                  <a:lnTo>
                    <a:pt x="1976484" y="5339843"/>
                  </a:lnTo>
                  <a:lnTo>
                    <a:pt x="1910190" y="5327842"/>
                  </a:lnTo>
                  <a:cubicBezTo>
                    <a:pt x="1887996" y="5324318"/>
                    <a:pt x="1866279" y="5318222"/>
                    <a:pt x="1844372" y="5312983"/>
                  </a:cubicBezTo>
                  <a:lnTo>
                    <a:pt x="1778745" y="5296885"/>
                  </a:lnTo>
                  <a:cubicBezTo>
                    <a:pt x="1767791" y="5294028"/>
                    <a:pt x="1756742" y="5291838"/>
                    <a:pt x="1745979" y="5288503"/>
                  </a:cubicBezTo>
                  <a:lnTo>
                    <a:pt x="1713594" y="5278502"/>
                  </a:lnTo>
                  <a:lnTo>
                    <a:pt x="1648919" y="5258214"/>
                  </a:lnTo>
                  <a:cubicBezTo>
                    <a:pt x="1638156" y="5254785"/>
                    <a:pt x="1627297" y="5251547"/>
                    <a:pt x="1616629" y="5247927"/>
                  </a:cubicBezTo>
                  <a:lnTo>
                    <a:pt x="1584911" y="5235926"/>
                  </a:lnTo>
                  <a:lnTo>
                    <a:pt x="1521379" y="5211827"/>
                  </a:lnTo>
                  <a:cubicBezTo>
                    <a:pt x="1510806" y="5207732"/>
                    <a:pt x="1500138" y="5203827"/>
                    <a:pt x="1489661" y="5199540"/>
                  </a:cubicBezTo>
                  <a:lnTo>
                    <a:pt x="1458705" y="5185443"/>
                  </a:lnTo>
                  <a:lnTo>
                    <a:pt x="1396697" y="5157249"/>
                  </a:lnTo>
                  <a:cubicBezTo>
                    <a:pt x="1386410" y="5152487"/>
                    <a:pt x="1375932" y="5148010"/>
                    <a:pt x="1365741" y="5142962"/>
                  </a:cubicBezTo>
                  <a:lnTo>
                    <a:pt x="1335546" y="5127055"/>
                  </a:lnTo>
                  <a:lnTo>
                    <a:pt x="1275253" y="5095051"/>
                  </a:lnTo>
                  <a:cubicBezTo>
                    <a:pt x="1265347" y="5089527"/>
                    <a:pt x="1254965" y="5084573"/>
                    <a:pt x="1245345" y="5078573"/>
                  </a:cubicBezTo>
                  <a:lnTo>
                    <a:pt x="1216198" y="5060761"/>
                  </a:lnTo>
                  <a:lnTo>
                    <a:pt x="1158000" y="5024947"/>
                  </a:lnTo>
                  <a:cubicBezTo>
                    <a:pt x="1004457" y="4926744"/>
                    <a:pt x="862916" y="4809111"/>
                    <a:pt x="737567" y="4676713"/>
                  </a:cubicBezTo>
                  <a:cubicBezTo>
                    <a:pt x="612218" y="4544220"/>
                    <a:pt x="502299" y="4397630"/>
                    <a:pt x="409050" y="4241706"/>
                  </a:cubicBezTo>
                  <a:cubicBezTo>
                    <a:pt x="315895" y="4085687"/>
                    <a:pt x="238552" y="3920714"/>
                    <a:pt x="177973" y="3750121"/>
                  </a:cubicBezTo>
                  <a:cubicBezTo>
                    <a:pt x="116727" y="3579814"/>
                    <a:pt x="72436" y="3403982"/>
                    <a:pt x="42813" y="3226055"/>
                  </a:cubicBezTo>
                  <a:cubicBezTo>
                    <a:pt x="12905" y="3048223"/>
                    <a:pt x="-906" y="2868011"/>
                    <a:pt x="46" y="2687988"/>
                  </a:cubicBezTo>
                  <a:cubicBezTo>
                    <a:pt x="999" y="2508061"/>
                    <a:pt x="16810" y="2328229"/>
                    <a:pt x="47862" y="2151064"/>
                  </a:cubicBezTo>
                  <a:cubicBezTo>
                    <a:pt x="78818" y="1973899"/>
                    <a:pt x="123300" y="1798925"/>
                    <a:pt x="184926" y="1629761"/>
                  </a:cubicBezTo>
                  <a:cubicBezTo>
                    <a:pt x="307037" y="1291433"/>
                    <a:pt x="498013" y="975964"/>
                    <a:pt x="747949" y="718789"/>
                  </a:cubicBezTo>
                  <a:cubicBezTo>
                    <a:pt x="872822" y="590297"/>
                    <a:pt x="1011887" y="476664"/>
                    <a:pt x="1161334" y="381128"/>
                  </a:cubicBezTo>
                  <a:cubicBezTo>
                    <a:pt x="1310781" y="285688"/>
                    <a:pt x="1470420" y="208345"/>
                    <a:pt x="1635393" y="149766"/>
                  </a:cubicBezTo>
                  <a:cubicBezTo>
                    <a:pt x="1965816" y="31846"/>
                    <a:pt x="2315669" y="-8825"/>
                    <a:pt x="2659998" y="1557"/>
                  </a:cubicBezTo>
                  <a:close/>
                  <a:moveTo>
                    <a:pt x="2659712" y="30132"/>
                  </a:moveTo>
                  <a:cubicBezTo>
                    <a:pt x="2488167" y="25750"/>
                    <a:pt x="2317002" y="37466"/>
                    <a:pt x="2149267" y="68708"/>
                  </a:cubicBezTo>
                  <a:lnTo>
                    <a:pt x="2086402" y="80329"/>
                  </a:lnTo>
                  <a:lnTo>
                    <a:pt x="2024394" y="95664"/>
                  </a:lnTo>
                  <a:lnTo>
                    <a:pt x="1962577" y="111285"/>
                  </a:lnTo>
                  <a:cubicBezTo>
                    <a:pt x="1942003" y="116619"/>
                    <a:pt x="1922001" y="123953"/>
                    <a:pt x="1901712" y="130144"/>
                  </a:cubicBezTo>
                  <a:lnTo>
                    <a:pt x="1841038" y="149575"/>
                  </a:lnTo>
                  <a:cubicBezTo>
                    <a:pt x="1835990" y="151195"/>
                    <a:pt x="1830942" y="152719"/>
                    <a:pt x="1825893" y="154528"/>
                  </a:cubicBezTo>
                  <a:lnTo>
                    <a:pt x="1811034" y="160243"/>
                  </a:lnTo>
                  <a:lnTo>
                    <a:pt x="1781412" y="171864"/>
                  </a:lnTo>
                  <a:lnTo>
                    <a:pt x="1722357" y="195200"/>
                  </a:lnTo>
                  <a:lnTo>
                    <a:pt x="1707593" y="201010"/>
                  </a:lnTo>
                  <a:lnTo>
                    <a:pt x="1693210" y="207678"/>
                  </a:lnTo>
                  <a:lnTo>
                    <a:pt x="1664445" y="221108"/>
                  </a:lnTo>
                  <a:cubicBezTo>
                    <a:pt x="1510711" y="291403"/>
                    <a:pt x="1367074" y="381319"/>
                    <a:pt x="1237629" y="486856"/>
                  </a:cubicBezTo>
                  <a:cubicBezTo>
                    <a:pt x="1107994" y="592202"/>
                    <a:pt x="992361" y="712789"/>
                    <a:pt x="891396" y="843567"/>
                  </a:cubicBezTo>
                  <a:cubicBezTo>
                    <a:pt x="790335" y="974345"/>
                    <a:pt x="703467" y="1114934"/>
                    <a:pt x="629839" y="1261715"/>
                  </a:cubicBezTo>
                  <a:cubicBezTo>
                    <a:pt x="611646" y="1298576"/>
                    <a:pt x="594692" y="1336009"/>
                    <a:pt x="576975" y="1372871"/>
                  </a:cubicBezTo>
                  <a:cubicBezTo>
                    <a:pt x="560592" y="1410495"/>
                    <a:pt x="545162" y="1448595"/>
                    <a:pt x="529160" y="1486219"/>
                  </a:cubicBezTo>
                  <a:lnTo>
                    <a:pt x="485821" y="1601376"/>
                  </a:lnTo>
                  <a:lnTo>
                    <a:pt x="447531" y="1718248"/>
                  </a:lnTo>
                  <a:cubicBezTo>
                    <a:pt x="399429" y="1875029"/>
                    <a:pt x="362377" y="2035240"/>
                    <a:pt x="339041" y="2197641"/>
                  </a:cubicBezTo>
                  <a:cubicBezTo>
                    <a:pt x="315800" y="2360042"/>
                    <a:pt x="304560" y="2524063"/>
                    <a:pt x="305608" y="2687988"/>
                  </a:cubicBezTo>
                  <a:cubicBezTo>
                    <a:pt x="307989" y="3015648"/>
                    <a:pt x="357900" y="3343022"/>
                    <a:pt x="460770" y="3652299"/>
                  </a:cubicBezTo>
                  <a:cubicBezTo>
                    <a:pt x="563736" y="3961004"/>
                    <a:pt x="721089" y="4251993"/>
                    <a:pt x="936163" y="4493738"/>
                  </a:cubicBezTo>
                  <a:cubicBezTo>
                    <a:pt x="1150857" y="4735673"/>
                    <a:pt x="1423653" y="4922553"/>
                    <a:pt x="1727024" y="5041997"/>
                  </a:cubicBezTo>
                  <a:lnTo>
                    <a:pt x="1784364" y="5063523"/>
                  </a:lnTo>
                  <a:lnTo>
                    <a:pt x="1813035" y="5074477"/>
                  </a:lnTo>
                  <a:cubicBezTo>
                    <a:pt x="1822560" y="5078097"/>
                    <a:pt x="1832466" y="5080763"/>
                    <a:pt x="1842181" y="5083907"/>
                  </a:cubicBezTo>
                  <a:lnTo>
                    <a:pt x="1900760" y="5102290"/>
                  </a:lnTo>
                  <a:cubicBezTo>
                    <a:pt x="1920381" y="5108291"/>
                    <a:pt x="1939717" y="5115149"/>
                    <a:pt x="1959815" y="5119625"/>
                  </a:cubicBezTo>
                  <a:lnTo>
                    <a:pt x="2019537" y="5134866"/>
                  </a:lnTo>
                  <a:lnTo>
                    <a:pt x="2049445" y="5142581"/>
                  </a:lnTo>
                  <a:cubicBezTo>
                    <a:pt x="2059446" y="5145152"/>
                    <a:pt x="2069352" y="5147915"/>
                    <a:pt x="2079544" y="5149629"/>
                  </a:cubicBezTo>
                  <a:lnTo>
                    <a:pt x="2201178" y="5173442"/>
                  </a:lnTo>
                  <a:lnTo>
                    <a:pt x="2324337" y="5190587"/>
                  </a:lnTo>
                  <a:cubicBezTo>
                    <a:pt x="2344815" y="5194016"/>
                    <a:pt x="2365675" y="5194778"/>
                    <a:pt x="2386344" y="5196873"/>
                  </a:cubicBezTo>
                  <a:lnTo>
                    <a:pt x="2448638" y="5202207"/>
                  </a:lnTo>
                  <a:cubicBezTo>
                    <a:pt x="2489881" y="5206779"/>
                    <a:pt x="2532649" y="5206589"/>
                    <a:pt x="2574844" y="5208303"/>
                  </a:cubicBezTo>
                  <a:lnTo>
                    <a:pt x="2702003" y="5212209"/>
                  </a:lnTo>
                  <a:lnTo>
                    <a:pt x="2765725" y="5213828"/>
                  </a:lnTo>
                  <a:lnTo>
                    <a:pt x="2797634" y="5214685"/>
                  </a:lnTo>
                  <a:cubicBezTo>
                    <a:pt x="2808207" y="5214780"/>
                    <a:pt x="2818684" y="5214304"/>
                    <a:pt x="2829162" y="5214113"/>
                  </a:cubicBezTo>
                  <a:lnTo>
                    <a:pt x="2955273" y="5211256"/>
                  </a:lnTo>
                  <a:lnTo>
                    <a:pt x="3081098" y="5201922"/>
                  </a:lnTo>
                  <a:cubicBezTo>
                    <a:pt x="3102148" y="5200779"/>
                    <a:pt x="3122913" y="5197635"/>
                    <a:pt x="3143772" y="5194968"/>
                  </a:cubicBezTo>
                  <a:lnTo>
                    <a:pt x="3206352" y="5186777"/>
                  </a:lnTo>
                  <a:cubicBezTo>
                    <a:pt x="3248357" y="5182395"/>
                    <a:pt x="3289410" y="5173347"/>
                    <a:pt x="3330843" y="5165727"/>
                  </a:cubicBezTo>
                  <a:cubicBezTo>
                    <a:pt x="3351513" y="5161726"/>
                    <a:pt x="3372277" y="5158107"/>
                    <a:pt x="3392851" y="5153725"/>
                  </a:cubicBezTo>
                  <a:lnTo>
                    <a:pt x="3454097" y="5138580"/>
                  </a:lnTo>
                  <a:lnTo>
                    <a:pt x="3515343" y="5123150"/>
                  </a:lnTo>
                  <a:cubicBezTo>
                    <a:pt x="3535726" y="5117626"/>
                    <a:pt x="3555634" y="5110863"/>
                    <a:pt x="3575731" y="5104766"/>
                  </a:cubicBezTo>
                  <a:lnTo>
                    <a:pt x="3636120" y="5086002"/>
                  </a:lnTo>
                  <a:lnTo>
                    <a:pt x="3651169" y="5081240"/>
                  </a:lnTo>
                  <a:lnTo>
                    <a:pt x="3665933" y="5075620"/>
                  </a:lnTo>
                  <a:lnTo>
                    <a:pt x="3695460" y="5064380"/>
                  </a:lnTo>
                  <a:cubicBezTo>
                    <a:pt x="4011691" y="4948080"/>
                    <a:pt x="4301346" y="4756437"/>
                    <a:pt x="4526898" y="4505644"/>
                  </a:cubicBezTo>
                  <a:lnTo>
                    <a:pt x="4569094" y="4458590"/>
                  </a:lnTo>
                  <a:cubicBezTo>
                    <a:pt x="4582905" y="4442684"/>
                    <a:pt x="4595478" y="4425729"/>
                    <a:pt x="4608813" y="4409441"/>
                  </a:cubicBezTo>
                  <a:lnTo>
                    <a:pt x="4648056" y="4360007"/>
                  </a:lnTo>
                  <a:cubicBezTo>
                    <a:pt x="4660534" y="4343052"/>
                    <a:pt x="4672535" y="4325812"/>
                    <a:pt x="4684822" y="4308667"/>
                  </a:cubicBezTo>
                  <a:cubicBezTo>
                    <a:pt x="4697014" y="4291522"/>
                    <a:pt x="4709206" y="4274377"/>
                    <a:pt x="4721017" y="4257041"/>
                  </a:cubicBezTo>
                  <a:lnTo>
                    <a:pt x="4754545" y="4203606"/>
                  </a:lnTo>
                  <a:cubicBezTo>
                    <a:pt x="4765594" y="4185699"/>
                    <a:pt x="4777310" y="4168268"/>
                    <a:pt x="4787692" y="4149980"/>
                  </a:cubicBezTo>
                  <a:lnTo>
                    <a:pt x="4818268" y="4094831"/>
                  </a:lnTo>
                  <a:cubicBezTo>
                    <a:pt x="4899040" y="3947574"/>
                    <a:pt x="4963143" y="3791650"/>
                    <a:pt x="5011244" y="3631630"/>
                  </a:cubicBezTo>
                  <a:cubicBezTo>
                    <a:pt x="5059440" y="3471610"/>
                    <a:pt x="5092683" y="3307589"/>
                    <a:pt x="5111352" y="3142426"/>
                  </a:cubicBezTo>
                  <a:lnTo>
                    <a:pt x="5122877" y="3018410"/>
                  </a:lnTo>
                  <a:cubicBezTo>
                    <a:pt x="5124972" y="2976977"/>
                    <a:pt x="5127735" y="2935543"/>
                    <a:pt x="5129259" y="2894204"/>
                  </a:cubicBezTo>
                  <a:cubicBezTo>
                    <a:pt x="5129735" y="2852771"/>
                    <a:pt x="5131354" y="2811432"/>
                    <a:pt x="5131069" y="2769998"/>
                  </a:cubicBezTo>
                  <a:lnTo>
                    <a:pt x="5129735" y="2707990"/>
                  </a:lnTo>
                  <a:cubicBezTo>
                    <a:pt x="5129163" y="2687321"/>
                    <a:pt x="5129735" y="2666652"/>
                    <a:pt x="5128116" y="2646078"/>
                  </a:cubicBezTo>
                  <a:lnTo>
                    <a:pt x="5124687" y="2584165"/>
                  </a:lnTo>
                  <a:cubicBezTo>
                    <a:pt x="5123449" y="2563592"/>
                    <a:pt x="5122782" y="2542922"/>
                    <a:pt x="5120401" y="2522444"/>
                  </a:cubicBezTo>
                  <a:lnTo>
                    <a:pt x="5114876" y="2460817"/>
                  </a:lnTo>
                  <a:lnTo>
                    <a:pt x="5112209" y="2430051"/>
                  </a:lnTo>
                  <a:cubicBezTo>
                    <a:pt x="5111352" y="2419764"/>
                    <a:pt x="5109637" y="2409572"/>
                    <a:pt x="5108399" y="2399381"/>
                  </a:cubicBezTo>
                  <a:cubicBezTo>
                    <a:pt x="5098398" y="2317561"/>
                    <a:pt x="5085920" y="2236027"/>
                    <a:pt x="5070108" y="2155255"/>
                  </a:cubicBezTo>
                  <a:cubicBezTo>
                    <a:pt x="5038676" y="1993711"/>
                    <a:pt x="4995051" y="1834738"/>
                    <a:pt x="4939140" y="1680338"/>
                  </a:cubicBezTo>
                  <a:cubicBezTo>
                    <a:pt x="4827126" y="1371824"/>
                    <a:pt x="4667392" y="1079406"/>
                    <a:pt x="4452888" y="826517"/>
                  </a:cubicBezTo>
                  <a:cubicBezTo>
                    <a:pt x="4345923" y="700025"/>
                    <a:pt x="4225241" y="583915"/>
                    <a:pt x="4091605" y="482855"/>
                  </a:cubicBezTo>
                  <a:cubicBezTo>
                    <a:pt x="4058077" y="457805"/>
                    <a:pt x="4023406" y="434183"/>
                    <a:pt x="3989211" y="409703"/>
                  </a:cubicBezTo>
                  <a:cubicBezTo>
                    <a:pt x="3954159" y="386653"/>
                    <a:pt x="3918155" y="364840"/>
                    <a:pt x="3882531" y="342171"/>
                  </a:cubicBezTo>
                  <a:cubicBezTo>
                    <a:pt x="3846051" y="321025"/>
                    <a:pt x="3808617" y="301594"/>
                    <a:pt x="3771565" y="281211"/>
                  </a:cubicBezTo>
                  <a:cubicBezTo>
                    <a:pt x="3733942" y="262066"/>
                    <a:pt x="3695270" y="244730"/>
                    <a:pt x="3656884" y="226633"/>
                  </a:cubicBezTo>
                  <a:lnTo>
                    <a:pt x="3642406" y="219965"/>
                  </a:lnTo>
                  <a:lnTo>
                    <a:pt x="3627642" y="214060"/>
                  </a:lnTo>
                  <a:lnTo>
                    <a:pt x="3598115" y="202249"/>
                  </a:lnTo>
                  <a:lnTo>
                    <a:pt x="3538965" y="178627"/>
                  </a:lnTo>
                  <a:cubicBezTo>
                    <a:pt x="3519438" y="170149"/>
                    <a:pt x="3498960" y="164434"/>
                    <a:pt x="3478767" y="157576"/>
                  </a:cubicBezTo>
                  <a:lnTo>
                    <a:pt x="3418092" y="137764"/>
                  </a:lnTo>
                  <a:lnTo>
                    <a:pt x="3387708" y="127954"/>
                  </a:lnTo>
                  <a:lnTo>
                    <a:pt x="3356847" y="119762"/>
                  </a:lnTo>
                  <a:lnTo>
                    <a:pt x="3295029" y="103570"/>
                  </a:lnTo>
                  <a:cubicBezTo>
                    <a:pt x="3253977" y="91759"/>
                    <a:pt x="3211876" y="84710"/>
                    <a:pt x="3170061" y="76233"/>
                  </a:cubicBezTo>
                  <a:cubicBezTo>
                    <a:pt x="3002326" y="43848"/>
                    <a:pt x="2831257" y="29560"/>
                    <a:pt x="2659712" y="30132"/>
                  </a:cubicBezTo>
                  <a:close/>
                </a:path>
              </a:pathLst>
            </a:custGeom>
            <a:ln w="9525" cap="flat">
              <a:noFill/>
              <a:prstDash val="solid"/>
              <a:miter/>
            </a:ln>
          </p:spPr>
          <p:txBody>
            <a:bodyPr rtlCol="0" anchor="ctr"/>
            <a:lstStyle/>
            <a:p>
              <a:endParaRPr lang="en-US"/>
            </a:p>
          </p:txBody>
        </p:sp>
      </p:grpSp>
      <p:grpSp>
        <p:nvGrpSpPr>
          <p:cNvPr id="37" name="Group 36">
            <a:extLst>
              <a:ext uri="{FF2B5EF4-FFF2-40B4-BE49-F238E27FC236}">
                <a16:creationId xmlns:a16="http://schemas.microsoft.com/office/drawing/2014/main" id="{51AC3D20-E4ED-49E6-AADF-E32D5427EC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9" y="3757558"/>
            <a:ext cx="2705034" cy="3109922"/>
            <a:chOff x="6642" y="3804226"/>
            <a:chExt cx="3664532" cy="3063253"/>
          </a:xfrm>
        </p:grpSpPr>
        <p:sp>
          <p:nvSpPr>
            <p:cNvPr id="38" name="Freeform: Shape 37">
              <a:extLst>
                <a:ext uri="{FF2B5EF4-FFF2-40B4-BE49-F238E27FC236}">
                  <a16:creationId xmlns:a16="http://schemas.microsoft.com/office/drawing/2014/main" id="{21CA964C-EED3-4447-826F-685E33AEC2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3" y="3938592"/>
              <a:ext cx="3481139" cy="2928886"/>
            </a:xfrm>
            <a:custGeom>
              <a:avLst/>
              <a:gdLst>
                <a:gd name="connsiteX0" fmla="*/ 0 w 3481139"/>
                <a:gd name="connsiteY0" fmla="*/ 2638819 h 2928886"/>
                <a:gd name="connsiteX1" fmla="*/ 31090 w 3481139"/>
                <a:gd name="connsiteY1" fmla="*/ 2704150 h 2928886"/>
                <a:gd name="connsiteX2" fmla="*/ 120149 w 3481139"/>
                <a:gd name="connsiteY2" fmla="*/ 2845955 h 2928886"/>
                <a:gd name="connsiteX3" fmla="*/ 185501 w 3481139"/>
                <a:gd name="connsiteY3" fmla="*/ 2928886 h 2928886"/>
                <a:gd name="connsiteX4" fmla="*/ 0 w 3481139"/>
                <a:gd name="connsiteY4" fmla="*/ 2928886 h 2928886"/>
                <a:gd name="connsiteX5" fmla="*/ 1421035 w 3481139"/>
                <a:gd name="connsiteY5" fmla="*/ 1378 h 2928886"/>
                <a:gd name="connsiteX6" fmla="*/ 2605678 w 3481139"/>
                <a:gd name="connsiteY6" fmla="*/ 348168 h 2928886"/>
                <a:gd name="connsiteX7" fmla="*/ 3411215 w 3481139"/>
                <a:gd name="connsiteY7" fmla="*/ 1492067 h 2928886"/>
                <a:gd name="connsiteX8" fmla="*/ 3306857 w 3481139"/>
                <a:gd name="connsiteY8" fmla="*/ 2839295 h 2928886"/>
                <a:gd name="connsiteX9" fmla="*/ 3261670 w 3481139"/>
                <a:gd name="connsiteY9" fmla="*/ 2928886 h 2928886"/>
                <a:gd name="connsiteX10" fmla="*/ 2857174 w 3481139"/>
                <a:gd name="connsiteY10" fmla="*/ 2928886 h 2928886"/>
                <a:gd name="connsiteX11" fmla="*/ 2915377 w 3481139"/>
                <a:gd name="connsiteY11" fmla="*/ 2836712 h 2928886"/>
                <a:gd name="connsiteX12" fmla="*/ 3115608 w 3481139"/>
                <a:gd name="connsiteY12" fmla="*/ 2239047 h 2928886"/>
                <a:gd name="connsiteX13" fmla="*/ 3072115 w 3481139"/>
                <a:gd name="connsiteY13" fmla="*/ 1582856 h 2928886"/>
                <a:gd name="connsiteX14" fmla="*/ 2816844 w 3481139"/>
                <a:gd name="connsiteY14" fmla="*/ 1040240 h 2928886"/>
                <a:gd name="connsiteX15" fmla="*/ 2406710 w 3481139"/>
                <a:gd name="connsiteY15" fmla="*/ 637298 h 2928886"/>
                <a:gd name="connsiteX16" fmla="*/ 1778438 w 3481139"/>
                <a:gd name="connsiteY16" fmla="*/ 376813 h 2928886"/>
                <a:gd name="connsiteX17" fmla="*/ 1082136 w 3481139"/>
                <a:gd name="connsiteY17" fmla="*/ 405400 h 2928886"/>
                <a:gd name="connsiteX18" fmla="*/ 770453 w 3481139"/>
                <a:gd name="connsiteY18" fmla="*/ 610712 h 2928886"/>
                <a:gd name="connsiteX19" fmla="*/ 504311 w 3481139"/>
                <a:gd name="connsiteY19" fmla="*/ 1053517 h 2928886"/>
                <a:gd name="connsiteX20" fmla="*/ 370837 w 3481139"/>
                <a:gd name="connsiteY20" fmla="*/ 1303660 h 2928886"/>
                <a:gd name="connsiteX21" fmla="*/ 18332 w 3481139"/>
                <a:gd name="connsiteY21" fmla="*/ 1735234 h 2928886"/>
                <a:gd name="connsiteX22" fmla="*/ 0 w 3481139"/>
                <a:gd name="connsiteY22" fmla="*/ 1752611 h 2928886"/>
                <a:gd name="connsiteX23" fmla="*/ 0 w 3481139"/>
                <a:gd name="connsiteY23" fmla="*/ 1233485 h 2928886"/>
                <a:gd name="connsiteX24" fmla="*/ 18046 w 3481139"/>
                <a:gd name="connsiteY24" fmla="*/ 1208183 h 2928886"/>
                <a:gd name="connsiteX25" fmla="*/ 65393 w 3481139"/>
                <a:gd name="connsiteY25" fmla="*/ 1130865 h 2928886"/>
                <a:gd name="connsiteX26" fmla="*/ 991384 w 3481139"/>
                <a:gd name="connsiteY26" fmla="*/ 66436 h 2928886"/>
                <a:gd name="connsiteX27" fmla="*/ 1421035 w 3481139"/>
                <a:gd name="connsiteY27" fmla="*/ 1378 h 2928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481139" h="2928886">
                  <a:moveTo>
                    <a:pt x="0" y="2638819"/>
                  </a:moveTo>
                  <a:lnTo>
                    <a:pt x="31090" y="2704150"/>
                  </a:lnTo>
                  <a:cubicBezTo>
                    <a:pt x="57644" y="2752264"/>
                    <a:pt x="87419" y="2799634"/>
                    <a:pt x="120149" y="2845955"/>
                  </a:cubicBezTo>
                  <a:lnTo>
                    <a:pt x="185501" y="2928886"/>
                  </a:lnTo>
                  <a:lnTo>
                    <a:pt x="0" y="2928886"/>
                  </a:lnTo>
                  <a:close/>
                  <a:moveTo>
                    <a:pt x="1421035" y="1378"/>
                  </a:moveTo>
                  <a:cubicBezTo>
                    <a:pt x="1848323" y="-14790"/>
                    <a:pt x="2262193" y="111988"/>
                    <a:pt x="2605678" y="348168"/>
                  </a:cubicBezTo>
                  <a:cubicBezTo>
                    <a:pt x="2986690" y="610157"/>
                    <a:pt x="3281171" y="1006736"/>
                    <a:pt x="3411215" y="1492067"/>
                  </a:cubicBezTo>
                  <a:cubicBezTo>
                    <a:pt x="3536497" y="1959627"/>
                    <a:pt x="3488465" y="2432119"/>
                    <a:pt x="3306857" y="2839295"/>
                  </a:cubicBezTo>
                  <a:lnTo>
                    <a:pt x="3261670" y="2928886"/>
                  </a:lnTo>
                  <a:lnTo>
                    <a:pt x="2857174" y="2928886"/>
                  </a:lnTo>
                  <a:lnTo>
                    <a:pt x="2915377" y="2836712"/>
                  </a:lnTo>
                  <a:cubicBezTo>
                    <a:pt x="3020179" y="2651516"/>
                    <a:pt x="3087510" y="2450417"/>
                    <a:pt x="3115608" y="2239047"/>
                  </a:cubicBezTo>
                  <a:cubicBezTo>
                    <a:pt x="3144700" y="2019998"/>
                    <a:pt x="3130088" y="1799215"/>
                    <a:pt x="3072115" y="1582856"/>
                  </a:cubicBezTo>
                  <a:cubicBezTo>
                    <a:pt x="3019429" y="1386229"/>
                    <a:pt x="2933521" y="1203663"/>
                    <a:pt x="2816844" y="1040240"/>
                  </a:cubicBezTo>
                  <a:cubicBezTo>
                    <a:pt x="2704247" y="882558"/>
                    <a:pt x="2566242" y="746942"/>
                    <a:pt x="2406710" y="637298"/>
                  </a:cubicBezTo>
                  <a:cubicBezTo>
                    <a:pt x="2218030" y="507559"/>
                    <a:pt x="2000748" y="417531"/>
                    <a:pt x="1778438" y="376813"/>
                  </a:cubicBezTo>
                  <a:cubicBezTo>
                    <a:pt x="1545966" y="334240"/>
                    <a:pt x="1311716" y="343884"/>
                    <a:pt x="1082136" y="405400"/>
                  </a:cubicBezTo>
                  <a:cubicBezTo>
                    <a:pt x="957109" y="438901"/>
                    <a:pt x="861000" y="502225"/>
                    <a:pt x="770453" y="610712"/>
                  </a:cubicBezTo>
                  <a:cubicBezTo>
                    <a:pt x="672863" y="727627"/>
                    <a:pt x="591021" y="885960"/>
                    <a:pt x="504311" y="1053517"/>
                  </a:cubicBezTo>
                  <a:cubicBezTo>
                    <a:pt x="462225" y="1134849"/>
                    <a:pt x="418774" y="1218945"/>
                    <a:pt x="370837" y="1303660"/>
                  </a:cubicBezTo>
                  <a:cubicBezTo>
                    <a:pt x="249038" y="1518990"/>
                    <a:pt x="115673" y="1643965"/>
                    <a:pt x="18332" y="1735234"/>
                  </a:cubicBezTo>
                  <a:lnTo>
                    <a:pt x="0" y="1752611"/>
                  </a:lnTo>
                  <a:lnTo>
                    <a:pt x="0" y="1233485"/>
                  </a:lnTo>
                  <a:lnTo>
                    <a:pt x="18046" y="1208183"/>
                  </a:lnTo>
                  <a:cubicBezTo>
                    <a:pt x="33947" y="1184196"/>
                    <a:pt x="49756" y="1158514"/>
                    <a:pt x="65393" y="1130865"/>
                  </a:cubicBezTo>
                  <a:cubicBezTo>
                    <a:pt x="315656" y="688463"/>
                    <a:pt x="466320" y="207127"/>
                    <a:pt x="991384" y="66436"/>
                  </a:cubicBezTo>
                  <a:cubicBezTo>
                    <a:pt x="1134686" y="28039"/>
                    <a:pt x="1278606" y="6767"/>
                    <a:pt x="1421035" y="1378"/>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Freeform: Shape 38">
              <a:extLst>
                <a:ext uri="{FF2B5EF4-FFF2-40B4-BE49-F238E27FC236}">
                  <a16:creationId xmlns:a16="http://schemas.microsoft.com/office/drawing/2014/main" id="{54482870-6C00-4014-90C6-638B19BB54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3" y="3938592"/>
              <a:ext cx="3481139" cy="2928886"/>
            </a:xfrm>
            <a:custGeom>
              <a:avLst/>
              <a:gdLst>
                <a:gd name="connsiteX0" fmla="*/ 0 w 3481139"/>
                <a:gd name="connsiteY0" fmla="*/ 2454676 h 2928886"/>
                <a:gd name="connsiteX1" fmla="*/ 23037 w 3481139"/>
                <a:gd name="connsiteY1" fmla="*/ 2524361 h 2928886"/>
                <a:gd name="connsiteX2" fmla="*/ 92498 w 3481139"/>
                <a:gd name="connsiteY2" fmla="*/ 2670254 h 2928886"/>
                <a:gd name="connsiteX3" fmla="*/ 177819 w 3481139"/>
                <a:gd name="connsiteY3" fmla="*/ 2806016 h 2928886"/>
                <a:gd name="connsiteX4" fmla="*/ 274733 w 3481139"/>
                <a:gd name="connsiteY4" fmla="*/ 2928886 h 2928886"/>
                <a:gd name="connsiteX5" fmla="*/ 0 w 3481139"/>
                <a:gd name="connsiteY5" fmla="*/ 2928886 h 2928886"/>
                <a:gd name="connsiteX6" fmla="*/ 1421035 w 3481139"/>
                <a:gd name="connsiteY6" fmla="*/ 1378 h 2928886"/>
                <a:gd name="connsiteX7" fmla="*/ 2605678 w 3481139"/>
                <a:gd name="connsiteY7" fmla="*/ 348168 h 2928886"/>
                <a:gd name="connsiteX8" fmla="*/ 3411215 w 3481139"/>
                <a:gd name="connsiteY8" fmla="*/ 1492067 h 2928886"/>
                <a:gd name="connsiteX9" fmla="*/ 3306857 w 3481139"/>
                <a:gd name="connsiteY9" fmla="*/ 2839295 h 2928886"/>
                <a:gd name="connsiteX10" fmla="*/ 3261670 w 3481139"/>
                <a:gd name="connsiteY10" fmla="*/ 2928886 h 2928886"/>
                <a:gd name="connsiteX11" fmla="*/ 2774329 w 3481139"/>
                <a:gd name="connsiteY11" fmla="*/ 2928886 h 2928886"/>
                <a:gd name="connsiteX12" fmla="*/ 2854316 w 3481139"/>
                <a:gd name="connsiteY12" fmla="*/ 2802203 h 2928886"/>
                <a:gd name="connsiteX13" fmla="*/ 3046067 w 3481139"/>
                <a:gd name="connsiteY13" fmla="*/ 2229848 h 2928886"/>
                <a:gd name="connsiteX14" fmla="*/ 3004330 w 3481139"/>
                <a:gd name="connsiteY14" fmla="*/ 1601092 h 2928886"/>
                <a:gd name="connsiteX15" fmla="*/ 2759775 w 3481139"/>
                <a:gd name="connsiteY15" fmla="*/ 1081112 h 2928886"/>
                <a:gd name="connsiteX16" fmla="*/ 2367007 w 3481139"/>
                <a:gd name="connsiteY16" fmla="*/ 695245 h 2928886"/>
                <a:gd name="connsiteX17" fmla="*/ 1765861 w 3481139"/>
                <a:gd name="connsiteY17" fmla="*/ 445951 h 2928886"/>
                <a:gd name="connsiteX18" fmla="*/ 1100322 w 3481139"/>
                <a:gd name="connsiteY18" fmla="*/ 473271 h 2928886"/>
                <a:gd name="connsiteX19" fmla="*/ 566662 w 3481139"/>
                <a:gd name="connsiteY19" fmla="*/ 1085790 h 2928886"/>
                <a:gd name="connsiteX20" fmla="*/ 431916 w 3481139"/>
                <a:gd name="connsiteY20" fmla="*/ 1338236 h 2928886"/>
                <a:gd name="connsiteX21" fmla="*/ 66359 w 3481139"/>
                <a:gd name="connsiteY21" fmla="*/ 1786460 h 2928886"/>
                <a:gd name="connsiteX22" fmla="*/ 1807 w 3481139"/>
                <a:gd name="connsiteY22" fmla="*/ 1848695 h 2928886"/>
                <a:gd name="connsiteX23" fmla="*/ 0 w 3481139"/>
                <a:gd name="connsiteY23" fmla="*/ 1850695 h 2928886"/>
                <a:gd name="connsiteX24" fmla="*/ 0 w 3481139"/>
                <a:gd name="connsiteY24" fmla="*/ 1233485 h 2928886"/>
                <a:gd name="connsiteX25" fmla="*/ 18046 w 3481139"/>
                <a:gd name="connsiteY25" fmla="*/ 1208183 h 2928886"/>
                <a:gd name="connsiteX26" fmla="*/ 65393 w 3481139"/>
                <a:gd name="connsiteY26" fmla="*/ 1130865 h 2928886"/>
                <a:gd name="connsiteX27" fmla="*/ 991384 w 3481139"/>
                <a:gd name="connsiteY27" fmla="*/ 66436 h 2928886"/>
                <a:gd name="connsiteX28" fmla="*/ 1421035 w 3481139"/>
                <a:gd name="connsiteY28" fmla="*/ 1378 h 2928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81139" h="2928886">
                  <a:moveTo>
                    <a:pt x="0" y="2454676"/>
                  </a:moveTo>
                  <a:lnTo>
                    <a:pt x="23037" y="2524361"/>
                  </a:lnTo>
                  <a:cubicBezTo>
                    <a:pt x="42843" y="2573572"/>
                    <a:pt x="66005" y="2622232"/>
                    <a:pt x="92498" y="2670254"/>
                  </a:cubicBezTo>
                  <a:cubicBezTo>
                    <a:pt x="117915" y="2716294"/>
                    <a:pt x="146441" y="2761645"/>
                    <a:pt x="177819" y="2806016"/>
                  </a:cubicBezTo>
                  <a:lnTo>
                    <a:pt x="274733" y="2928886"/>
                  </a:lnTo>
                  <a:lnTo>
                    <a:pt x="0" y="2928886"/>
                  </a:lnTo>
                  <a:close/>
                  <a:moveTo>
                    <a:pt x="1421035" y="1378"/>
                  </a:moveTo>
                  <a:cubicBezTo>
                    <a:pt x="1848323" y="-14790"/>
                    <a:pt x="2262193" y="111988"/>
                    <a:pt x="2605678" y="348168"/>
                  </a:cubicBezTo>
                  <a:cubicBezTo>
                    <a:pt x="2986690" y="610157"/>
                    <a:pt x="3281171" y="1006736"/>
                    <a:pt x="3411215" y="1492067"/>
                  </a:cubicBezTo>
                  <a:cubicBezTo>
                    <a:pt x="3536497" y="1959627"/>
                    <a:pt x="3488465" y="2432119"/>
                    <a:pt x="3306857" y="2839295"/>
                  </a:cubicBezTo>
                  <a:lnTo>
                    <a:pt x="3261670" y="2928886"/>
                  </a:lnTo>
                  <a:lnTo>
                    <a:pt x="2774329" y="2928886"/>
                  </a:lnTo>
                  <a:lnTo>
                    <a:pt x="2854316" y="2802203"/>
                  </a:lnTo>
                  <a:cubicBezTo>
                    <a:pt x="2954670" y="2624813"/>
                    <a:pt x="3019198" y="2432241"/>
                    <a:pt x="3046067" y="2229848"/>
                  </a:cubicBezTo>
                  <a:cubicBezTo>
                    <a:pt x="3073918" y="2019997"/>
                    <a:pt x="3059887" y="1808433"/>
                    <a:pt x="3004330" y="1601092"/>
                  </a:cubicBezTo>
                  <a:cubicBezTo>
                    <a:pt x="2953824" y="1412601"/>
                    <a:pt x="2871570" y="1237702"/>
                    <a:pt x="2759775" y="1081112"/>
                  </a:cubicBezTo>
                  <a:cubicBezTo>
                    <a:pt x="2651938" y="930074"/>
                    <a:pt x="2519787" y="800304"/>
                    <a:pt x="2367007" y="695245"/>
                  </a:cubicBezTo>
                  <a:cubicBezTo>
                    <a:pt x="2186422" y="571040"/>
                    <a:pt x="1978537" y="484889"/>
                    <a:pt x="1765861" y="445951"/>
                  </a:cubicBezTo>
                  <a:cubicBezTo>
                    <a:pt x="1543705" y="405264"/>
                    <a:pt x="1319800" y="414462"/>
                    <a:pt x="1100322" y="473271"/>
                  </a:cubicBezTo>
                  <a:cubicBezTo>
                    <a:pt x="859826" y="537712"/>
                    <a:pt x="751918" y="727591"/>
                    <a:pt x="566662" y="1085790"/>
                  </a:cubicBezTo>
                  <a:cubicBezTo>
                    <a:pt x="524297" y="1167705"/>
                    <a:pt x="480498" y="1252403"/>
                    <a:pt x="431916" y="1338236"/>
                  </a:cubicBezTo>
                  <a:cubicBezTo>
                    <a:pt x="304892" y="1562816"/>
                    <a:pt x="167019" y="1692123"/>
                    <a:pt x="66359" y="1786460"/>
                  </a:cubicBezTo>
                  <a:cubicBezTo>
                    <a:pt x="41685" y="1809641"/>
                    <a:pt x="19588" y="1830368"/>
                    <a:pt x="1807" y="1848695"/>
                  </a:cubicBezTo>
                  <a:lnTo>
                    <a:pt x="0" y="1850695"/>
                  </a:lnTo>
                  <a:lnTo>
                    <a:pt x="0" y="1233485"/>
                  </a:lnTo>
                  <a:lnTo>
                    <a:pt x="18046" y="1208183"/>
                  </a:lnTo>
                  <a:cubicBezTo>
                    <a:pt x="33947" y="1184196"/>
                    <a:pt x="49756" y="1158514"/>
                    <a:pt x="65393" y="1130865"/>
                  </a:cubicBezTo>
                  <a:cubicBezTo>
                    <a:pt x="315656" y="688463"/>
                    <a:pt x="466320" y="207127"/>
                    <a:pt x="991384" y="66436"/>
                  </a:cubicBezTo>
                  <a:cubicBezTo>
                    <a:pt x="1134686" y="28039"/>
                    <a:pt x="1278606" y="6767"/>
                    <a:pt x="1421035" y="1378"/>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40" name="Freeform: Shape 39">
              <a:extLst>
                <a:ext uri="{FF2B5EF4-FFF2-40B4-BE49-F238E27FC236}">
                  <a16:creationId xmlns:a16="http://schemas.microsoft.com/office/drawing/2014/main" id="{A97410C4-9F35-480D-AF41-9881677BA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3804226"/>
              <a:ext cx="3664532" cy="3063253"/>
            </a:xfrm>
            <a:custGeom>
              <a:avLst/>
              <a:gdLst>
                <a:gd name="connsiteX0" fmla="*/ 1589544 w 3664532"/>
                <a:gd name="connsiteY0" fmla="*/ 1348 h 3063253"/>
                <a:gd name="connsiteX1" fmla="*/ 3592316 w 3664532"/>
                <a:gd name="connsiteY1" fmla="*/ 1577908 h 3063253"/>
                <a:gd name="connsiteX2" fmla="*/ 3464985 w 3664532"/>
                <a:gd name="connsiteY2" fmla="*/ 3019497 h 3063253"/>
                <a:gd name="connsiteX3" fmla="*/ 3441980 w 3664532"/>
                <a:gd name="connsiteY3" fmla="*/ 3063253 h 3063253"/>
                <a:gd name="connsiteX4" fmla="*/ 3180670 w 3664532"/>
                <a:gd name="connsiteY4" fmla="*/ 3063253 h 3063253"/>
                <a:gd name="connsiteX5" fmla="*/ 3224136 w 3664532"/>
                <a:gd name="connsiteY5" fmla="*/ 2966554 h 3063253"/>
                <a:gd name="connsiteX6" fmla="*/ 3355620 w 3664532"/>
                <a:gd name="connsiteY6" fmla="*/ 2437076 h 3063253"/>
                <a:gd name="connsiteX7" fmla="*/ 3363467 w 3664532"/>
                <a:gd name="connsiteY7" fmla="*/ 2076633 h 3063253"/>
                <a:gd name="connsiteX8" fmla="*/ 3304293 w 3664532"/>
                <a:gd name="connsiteY8" fmla="*/ 1722087 h 3063253"/>
                <a:gd name="connsiteX9" fmla="*/ 3182877 w 3664532"/>
                <a:gd name="connsiteY9" fmla="*/ 1384217 h 3063253"/>
                <a:gd name="connsiteX10" fmla="*/ 3001025 w 3664532"/>
                <a:gd name="connsiteY10" fmla="*/ 1074386 h 3063253"/>
                <a:gd name="connsiteX11" fmla="*/ 2477205 w 3664532"/>
                <a:gd name="connsiteY11" fmla="*/ 580474 h 3063253"/>
                <a:gd name="connsiteX12" fmla="*/ 1798691 w 3664532"/>
                <a:gd name="connsiteY12" fmla="*/ 315283 h 3063253"/>
                <a:gd name="connsiteX13" fmla="*/ 1753281 w 3664532"/>
                <a:gd name="connsiteY13" fmla="*/ 307175 h 3063253"/>
                <a:gd name="connsiteX14" fmla="*/ 1730532 w 3664532"/>
                <a:gd name="connsiteY14" fmla="*/ 303097 h 3063253"/>
                <a:gd name="connsiteX15" fmla="*/ 1707599 w 3664532"/>
                <a:gd name="connsiteY15" fmla="*/ 300231 h 3063253"/>
                <a:gd name="connsiteX16" fmla="*/ 1661716 w 3664532"/>
                <a:gd name="connsiteY16" fmla="*/ 294430 h 3063253"/>
                <a:gd name="connsiteX17" fmla="*/ 1615761 w 3664532"/>
                <a:gd name="connsiteY17" fmla="*/ 289448 h 3063253"/>
                <a:gd name="connsiteX18" fmla="*/ 1523276 w 3664532"/>
                <a:gd name="connsiteY18" fmla="*/ 282763 h 3063253"/>
                <a:gd name="connsiteX19" fmla="*/ 1430359 w 3664532"/>
                <a:gd name="connsiteY19" fmla="*/ 280699 h 3063253"/>
                <a:gd name="connsiteX20" fmla="*/ 1059060 w 3664532"/>
                <a:gd name="connsiteY20" fmla="*/ 318854 h 3063253"/>
                <a:gd name="connsiteX21" fmla="*/ 1012987 w 3664532"/>
                <a:gd name="connsiteY21" fmla="*/ 328075 h 3063253"/>
                <a:gd name="connsiteX22" fmla="*/ 968530 w 3664532"/>
                <a:gd name="connsiteY22" fmla="*/ 339260 h 3063253"/>
                <a:gd name="connsiteX23" fmla="*/ 924773 w 3664532"/>
                <a:gd name="connsiteY23" fmla="*/ 352511 h 3063253"/>
                <a:gd name="connsiteX24" fmla="*/ 881731 w 3664532"/>
                <a:gd name="connsiteY24" fmla="*/ 367896 h 3063253"/>
                <a:gd name="connsiteX25" fmla="*/ 839561 w 3664532"/>
                <a:gd name="connsiteY25" fmla="*/ 385444 h 3063253"/>
                <a:gd name="connsiteX26" fmla="*/ 798365 w 3664532"/>
                <a:gd name="connsiteY26" fmla="*/ 405276 h 3063253"/>
                <a:gd name="connsiteX27" fmla="*/ 758403 w 3664532"/>
                <a:gd name="connsiteY27" fmla="*/ 427539 h 3063253"/>
                <a:gd name="connsiteX28" fmla="*/ 719600 w 3664532"/>
                <a:gd name="connsiteY28" fmla="*/ 451961 h 3063253"/>
                <a:gd name="connsiteX29" fmla="*/ 577562 w 3664532"/>
                <a:gd name="connsiteY29" fmla="*/ 569522 h 3063253"/>
                <a:gd name="connsiteX30" fmla="*/ 456753 w 3664532"/>
                <a:gd name="connsiteY30" fmla="*/ 712062 h 3063253"/>
                <a:gd name="connsiteX31" fmla="*/ 353265 w 3664532"/>
                <a:gd name="connsiteY31" fmla="*/ 870162 h 3063253"/>
                <a:gd name="connsiteX32" fmla="*/ 305715 w 3664532"/>
                <a:gd name="connsiteY32" fmla="*/ 952522 h 3063253"/>
                <a:gd name="connsiteX33" fmla="*/ 260078 w 3664532"/>
                <a:gd name="connsiteY33" fmla="*/ 1036331 h 3063253"/>
                <a:gd name="connsiteX34" fmla="*/ 170320 w 3664532"/>
                <a:gd name="connsiteY34" fmla="*/ 1205796 h 3063253"/>
                <a:gd name="connsiteX35" fmla="*/ 124857 w 3664532"/>
                <a:gd name="connsiteY35" fmla="*/ 1290794 h 3063253"/>
                <a:gd name="connsiteX36" fmla="*/ 77228 w 3664532"/>
                <a:gd name="connsiteY36" fmla="*/ 1375573 h 3063253"/>
                <a:gd name="connsiteX37" fmla="*/ 23967 w 3664532"/>
                <a:gd name="connsiteY37" fmla="*/ 1458613 h 3063253"/>
                <a:gd name="connsiteX38" fmla="*/ 0 w 3664532"/>
                <a:gd name="connsiteY38" fmla="*/ 1490102 h 3063253"/>
                <a:gd name="connsiteX39" fmla="*/ 0 w 3664532"/>
                <a:gd name="connsiteY39" fmla="*/ 600302 h 3063253"/>
                <a:gd name="connsiteX40" fmla="*/ 7155 w 3664532"/>
                <a:gd name="connsiteY40" fmla="*/ 592928 h 3063253"/>
                <a:gd name="connsiteX41" fmla="*/ 940651 w 3664532"/>
                <a:gd name="connsiteY41" fmla="*/ 75740 h 3063253"/>
                <a:gd name="connsiteX42" fmla="*/ 1589544 w 3664532"/>
                <a:gd name="connsiteY42" fmla="*/ 1348 h 306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664532" h="3063253">
                  <a:moveTo>
                    <a:pt x="1589544" y="1348"/>
                  </a:moveTo>
                  <a:cubicBezTo>
                    <a:pt x="2513808" y="33842"/>
                    <a:pt x="3344091" y="651520"/>
                    <a:pt x="3592316" y="1577908"/>
                  </a:cubicBezTo>
                  <a:cubicBezTo>
                    <a:pt x="3725976" y="2076733"/>
                    <a:pt x="3668729" y="2582423"/>
                    <a:pt x="3464985" y="3019497"/>
                  </a:cubicBezTo>
                  <a:lnTo>
                    <a:pt x="3441980" y="3063253"/>
                  </a:lnTo>
                  <a:lnTo>
                    <a:pt x="3180670" y="3063253"/>
                  </a:lnTo>
                  <a:lnTo>
                    <a:pt x="3224136" y="2966554"/>
                  </a:lnTo>
                  <a:cubicBezTo>
                    <a:pt x="3291771" y="2795537"/>
                    <a:pt x="3335430" y="2617005"/>
                    <a:pt x="3355620" y="2437076"/>
                  </a:cubicBezTo>
                  <a:cubicBezTo>
                    <a:pt x="3368996" y="2317218"/>
                    <a:pt x="3372310" y="2196423"/>
                    <a:pt x="3363467" y="2076633"/>
                  </a:cubicBezTo>
                  <a:cubicBezTo>
                    <a:pt x="3354557" y="1956861"/>
                    <a:pt x="3334732" y="1838125"/>
                    <a:pt x="3304293" y="1722087"/>
                  </a:cubicBezTo>
                  <a:cubicBezTo>
                    <a:pt x="3274126" y="1605975"/>
                    <a:pt x="3233351" y="1492852"/>
                    <a:pt x="3182877" y="1384217"/>
                  </a:cubicBezTo>
                  <a:cubicBezTo>
                    <a:pt x="3132588" y="1275460"/>
                    <a:pt x="3071047" y="1171897"/>
                    <a:pt x="3001025" y="1074386"/>
                  </a:cubicBezTo>
                  <a:cubicBezTo>
                    <a:pt x="2860378" y="879817"/>
                    <a:pt x="2682723" y="710135"/>
                    <a:pt x="2477205" y="580474"/>
                  </a:cubicBezTo>
                  <a:cubicBezTo>
                    <a:pt x="2271686" y="450814"/>
                    <a:pt x="2040125" y="361195"/>
                    <a:pt x="1798691" y="315283"/>
                  </a:cubicBezTo>
                  <a:lnTo>
                    <a:pt x="1753281" y="307175"/>
                  </a:lnTo>
                  <a:lnTo>
                    <a:pt x="1730532" y="303097"/>
                  </a:lnTo>
                  <a:lnTo>
                    <a:pt x="1707599" y="300231"/>
                  </a:lnTo>
                  <a:lnTo>
                    <a:pt x="1661716" y="294430"/>
                  </a:lnTo>
                  <a:cubicBezTo>
                    <a:pt x="1646462" y="292559"/>
                    <a:pt x="1631149" y="290194"/>
                    <a:pt x="1615761" y="289448"/>
                  </a:cubicBezTo>
                  <a:cubicBezTo>
                    <a:pt x="1584975" y="287377"/>
                    <a:pt x="1554157" y="284371"/>
                    <a:pt x="1523276" y="282763"/>
                  </a:cubicBezTo>
                  <a:lnTo>
                    <a:pt x="1430359" y="280699"/>
                  </a:lnTo>
                  <a:cubicBezTo>
                    <a:pt x="1306331" y="281594"/>
                    <a:pt x="1181785" y="294109"/>
                    <a:pt x="1059060" y="318854"/>
                  </a:cubicBezTo>
                  <a:lnTo>
                    <a:pt x="1012987" y="328075"/>
                  </a:lnTo>
                  <a:cubicBezTo>
                    <a:pt x="998030" y="331646"/>
                    <a:pt x="983384" y="335571"/>
                    <a:pt x="968530" y="339260"/>
                  </a:cubicBezTo>
                  <a:cubicBezTo>
                    <a:pt x="953853" y="343338"/>
                    <a:pt x="939377" y="348162"/>
                    <a:pt x="924773" y="352511"/>
                  </a:cubicBezTo>
                  <a:cubicBezTo>
                    <a:pt x="910278" y="357266"/>
                    <a:pt x="896136" y="362800"/>
                    <a:pt x="881731" y="367896"/>
                  </a:cubicBezTo>
                  <a:cubicBezTo>
                    <a:pt x="867590" y="373428"/>
                    <a:pt x="853698" y="379622"/>
                    <a:pt x="839561" y="385444"/>
                  </a:cubicBezTo>
                  <a:cubicBezTo>
                    <a:pt x="825810" y="391891"/>
                    <a:pt x="812130" y="398609"/>
                    <a:pt x="798365" y="405276"/>
                  </a:cubicBezTo>
                  <a:cubicBezTo>
                    <a:pt x="785090" y="412685"/>
                    <a:pt x="771605" y="419858"/>
                    <a:pt x="758403" y="427539"/>
                  </a:cubicBezTo>
                  <a:cubicBezTo>
                    <a:pt x="745548" y="435706"/>
                    <a:pt x="732259" y="443337"/>
                    <a:pt x="719600" y="451961"/>
                  </a:cubicBezTo>
                  <a:cubicBezTo>
                    <a:pt x="668664" y="485885"/>
                    <a:pt x="621352" y="525741"/>
                    <a:pt x="577562" y="569522"/>
                  </a:cubicBezTo>
                  <a:cubicBezTo>
                    <a:pt x="534000" y="613606"/>
                    <a:pt x="493580" y="661281"/>
                    <a:pt x="456753" y="712062"/>
                  </a:cubicBezTo>
                  <a:cubicBezTo>
                    <a:pt x="419754" y="762744"/>
                    <a:pt x="385485" y="815747"/>
                    <a:pt x="353265" y="870162"/>
                  </a:cubicBezTo>
                  <a:cubicBezTo>
                    <a:pt x="337069" y="897321"/>
                    <a:pt x="321168" y="924763"/>
                    <a:pt x="305715" y="952522"/>
                  </a:cubicBezTo>
                  <a:cubicBezTo>
                    <a:pt x="290262" y="980281"/>
                    <a:pt x="275152" y="1008238"/>
                    <a:pt x="260078" y="1036331"/>
                  </a:cubicBezTo>
                  <a:cubicBezTo>
                    <a:pt x="229846" y="1092467"/>
                    <a:pt x="200339" y="1149135"/>
                    <a:pt x="170320" y="1205796"/>
                  </a:cubicBezTo>
                  <a:lnTo>
                    <a:pt x="124857" y="1290794"/>
                  </a:lnTo>
                  <a:cubicBezTo>
                    <a:pt x="109549" y="1319095"/>
                    <a:pt x="94118" y="1347211"/>
                    <a:pt x="77228" y="1375573"/>
                  </a:cubicBezTo>
                  <a:cubicBezTo>
                    <a:pt x="60776" y="1403944"/>
                    <a:pt x="42932" y="1431630"/>
                    <a:pt x="23967" y="1458613"/>
                  </a:cubicBezTo>
                  <a:lnTo>
                    <a:pt x="0" y="1490102"/>
                  </a:lnTo>
                  <a:lnTo>
                    <a:pt x="0" y="600302"/>
                  </a:lnTo>
                  <a:lnTo>
                    <a:pt x="7155" y="592928"/>
                  </a:lnTo>
                  <a:cubicBezTo>
                    <a:pt x="261918" y="354349"/>
                    <a:pt x="578478" y="172784"/>
                    <a:pt x="940651" y="75740"/>
                  </a:cubicBezTo>
                  <a:cubicBezTo>
                    <a:pt x="1157955" y="17514"/>
                    <a:pt x="1376252" y="-6151"/>
                    <a:pt x="1589544" y="13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9" name="Metin kutusu 18">
            <a:extLst>
              <a:ext uri="{FF2B5EF4-FFF2-40B4-BE49-F238E27FC236}">
                <a16:creationId xmlns:a16="http://schemas.microsoft.com/office/drawing/2014/main" id="{87E46E7D-78D4-CECB-E05E-A516D78F302A}"/>
              </a:ext>
            </a:extLst>
          </p:cNvPr>
          <p:cNvSpPr txBox="1"/>
          <p:nvPr/>
        </p:nvSpPr>
        <p:spPr>
          <a:xfrm>
            <a:off x="4571885" y="1675667"/>
            <a:ext cx="3729229" cy="4400651"/>
          </a:xfrm>
          <a:prstGeom prst="rect">
            <a:avLst/>
          </a:prstGeom>
        </p:spPr>
        <p:txBody>
          <a:bodyPr vert="horz" lIns="91440" tIns="45720" rIns="91440" bIns="45720" rtlCol="0" anchor="ctr">
            <a:normAutofit lnSpcReduction="10000"/>
          </a:bodyPr>
          <a:lstStyle/>
          <a:p>
            <a:pPr indent="-228600">
              <a:lnSpc>
                <a:spcPct val="90000"/>
              </a:lnSpc>
              <a:spcAft>
                <a:spcPts val="600"/>
              </a:spcAft>
              <a:buFont typeface="Arial" panose="020B0604020202020204" pitchFamily="34" charset="0"/>
              <a:buChar char="•"/>
            </a:pPr>
            <a:r>
              <a:rPr lang="en-US" sz="1400" b="1" i="0">
                <a:solidFill>
                  <a:schemeClr val="tx2"/>
                </a:solidFill>
                <a:effectLst/>
              </a:rPr>
              <a:t>Canlı Sistem:</a:t>
            </a:r>
            <a:endParaRPr lang="en-US" sz="1400" b="0" i="0">
              <a:solidFill>
                <a:schemeClr val="tx2"/>
              </a:solidFill>
              <a:effectLst/>
            </a:endParaRPr>
          </a:p>
          <a:p>
            <a:pPr marL="742950" lvl="1" indent="-228600">
              <a:lnSpc>
                <a:spcPct val="90000"/>
              </a:lnSpc>
              <a:spcAft>
                <a:spcPts val="600"/>
              </a:spcAft>
              <a:buFont typeface="Arial" panose="020B0604020202020204" pitchFamily="34" charset="0"/>
              <a:buChar char="•"/>
            </a:pPr>
            <a:r>
              <a:rPr lang="en-US" sz="1400" b="1" i="0">
                <a:solidFill>
                  <a:schemeClr val="tx2"/>
                </a:solidFill>
                <a:effectLst/>
              </a:rPr>
              <a:t>Tanım:</a:t>
            </a:r>
            <a:r>
              <a:rPr lang="en-US" sz="1400" b="0" i="0">
                <a:solidFill>
                  <a:schemeClr val="tx2"/>
                </a:solidFill>
                <a:effectLst/>
              </a:rPr>
              <a:t> Canlı sistem, organizmalardan oluşan, yaşam süreçlerine sahip olan ve kendi kendini düzenleyen bir sistemdir.</a:t>
            </a:r>
          </a:p>
          <a:p>
            <a:pPr marL="742950" lvl="1" indent="-228600">
              <a:lnSpc>
                <a:spcPct val="90000"/>
              </a:lnSpc>
              <a:spcAft>
                <a:spcPts val="600"/>
              </a:spcAft>
              <a:buFont typeface="Arial" panose="020B0604020202020204" pitchFamily="34" charset="0"/>
              <a:buChar char="•"/>
            </a:pPr>
            <a:r>
              <a:rPr lang="en-US" sz="1400" b="1" i="0">
                <a:solidFill>
                  <a:schemeClr val="tx2"/>
                </a:solidFill>
                <a:effectLst/>
              </a:rPr>
              <a:t>Özellikler:</a:t>
            </a:r>
            <a:endParaRPr lang="en-US" sz="1400" b="0" i="0">
              <a:solidFill>
                <a:schemeClr val="tx2"/>
              </a:solidFill>
              <a:effectLst/>
            </a:endParaRPr>
          </a:p>
          <a:p>
            <a:pPr marL="1143000" lvl="2" indent="-228600">
              <a:lnSpc>
                <a:spcPct val="90000"/>
              </a:lnSpc>
              <a:spcAft>
                <a:spcPts val="600"/>
              </a:spcAft>
              <a:buFont typeface="Arial" panose="020B0604020202020204" pitchFamily="34" charset="0"/>
              <a:buChar char="•"/>
            </a:pPr>
            <a:r>
              <a:rPr lang="en-US" sz="1400" b="0" i="0">
                <a:solidFill>
                  <a:schemeClr val="tx2"/>
                </a:solidFill>
                <a:effectLst/>
              </a:rPr>
              <a:t>Metabolizma: Enerji ve madde alışverişi yapabilme yeteneği.</a:t>
            </a:r>
          </a:p>
          <a:p>
            <a:pPr marL="1143000" lvl="2" indent="-228600">
              <a:lnSpc>
                <a:spcPct val="90000"/>
              </a:lnSpc>
              <a:spcAft>
                <a:spcPts val="600"/>
              </a:spcAft>
              <a:buFont typeface="Arial" panose="020B0604020202020204" pitchFamily="34" charset="0"/>
              <a:buChar char="•"/>
            </a:pPr>
            <a:r>
              <a:rPr lang="en-US" sz="1400" b="0" i="0">
                <a:solidFill>
                  <a:schemeClr val="tx2"/>
                </a:solidFill>
                <a:effectLst/>
              </a:rPr>
              <a:t>Büyüme ve Gelişme: Organizmanın boyutu ve yapılarının zaman içinde değişimi.</a:t>
            </a:r>
          </a:p>
          <a:p>
            <a:pPr marL="1143000" lvl="2" indent="-228600">
              <a:lnSpc>
                <a:spcPct val="90000"/>
              </a:lnSpc>
              <a:spcAft>
                <a:spcPts val="600"/>
              </a:spcAft>
              <a:buFont typeface="Arial" panose="020B0604020202020204" pitchFamily="34" charset="0"/>
              <a:buChar char="•"/>
            </a:pPr>
            <a:r>
              <a:rPr lang="en-US" sz="1400" b="0" i="0">
                <a:solidFill>
                  <a:schemeClr val="tx2"/>
                </a:solidFill>
                <a:effectLst/>
              </a:rPr>
              <a:t>Adaptasyon: Çevresel koşullara uyum sağlayabilme yeteneği.</a:t>
            </a:r>
          </a:p>
          <a:p>
            <a:pPr marL="1143000" lvl="2" indent="-228600">
              <a:lnSpc>
                <a:spcPct val="90000"/>
              </a:lnSpc>
              <a:spcAft>
                <a:spcPts val="600"/>
              </a:spcAft>
              <a:buFont typeface="Arial" panose="020B0604020202020204" pitchFamily="34" charset="0"/>
              <a:buChar char="•"/>
            </a:pPr>
            <a:r>
              <a:rPr lang="en-US" sz="1400" b="0" i="0">
                <a:solidFill>
                  <a:schemeClr val="tx2"/>
                </a:solidFill>
                <a:effectLst/>
              </a:rPr>
              <a:t>Reaksiyon ve Uyarılara Cevap: Çevresel değişikliklere tepki verebilme yeteneği.</a:t>
            </a:r>
          </a:p>
          <a:p>
            <a:pPr marL="1143000" lvl="2" indent="-228600">
              <a:lnSpc>
                <a:spcPct val="90000"/>
              </a:lnSpc>
              <a:spcAft>
                <a:spcPts val="600"/>
              </a:spcAft>
              <a:buFont typeface="Arial" panose="020B0604020202020204" pitchFamily="34" charset="0"/>
              <a:buChar char="•"/>
            </a:pPr>
            <a:r>
              <a:rPr lang="en-US" sz="1400" b="0" i="0">
                <a:solidFill>
                  <a:schemeClr val="tx2"/>
                </a:solidFill>
                <a:effectLst/>
              </a:rPr>
              <a:t>Üreme: Kendi türünü üretebilme yeteneği.</a:t>
            </a:r>
          </a:p>
          <a:p>
            <a:pPr indent="-228600">
              <a:lnSpc>
                <a:spcPct val="90000"/>
              </a:lnSpc>
              <a:spcAft>
                <a:spcPts val="600"/>
              </a:spcAft>
              <a:buFont typeface="Arial" panose="020B0604020202020204" pitchFamily="34" charset="0"/>
              <a:buChar char="•"/>
            </a:pPr>
            <a:endParaRPr lang="en-US" sz="1100">
              <a:solidFill>
                <a:schemeClr val="tx2"/>
              </a:solidFill>
            </a:endParaRPr>
          </a:p>
        </p:txBody>
      </p:sp>
      <p:sp>
        <p:nvSpPr>
          <p:cNvPr id="18" name="object 18"/>
          <p:cNvSpPr txBox="1">
            <a:spLocks noGrp="1"/>
          </p:cNvSpPr>
          <p:nvPr>
            <p:ph type="sldNum" sz="quarter" idx="12"/>
          </p:nvPr>
        </p:nvSpPr>
        <p:spPr>
          <a:xfrm>
            <a:off x="6457950" y="6356350"/>
            <a:ext cx="2057400" cy="365125"/>
          </a:xfrm>
          <a:prstGeom prst="rect">
            <a:avLst/>
          </a:prstGeom>
        </p:spPr>
        <p:txBody>
          <a:bodyPr vert="horz" lIns="91440" tIns="45720" rIns="91440" bIns="45720" rtlCol="0" anchor="ctr">
            <a:normAutofit/>
          </a:bodyPr>
          <a:lstStyle/>
          <a:p>
            <a:pPr>
              <a:spcAft>
                <a:spcPts val="600"/>
              </a:spcAft>
            </a:pPr>
            <a:fld id="{81D60167-4931-47E6-BA6A-407CBD079E47}" type="slidenum">
              <a:rPr lang="en-US" sz="1200">
                <a:solidFill>
                  <a:schemeClr val="tx1">
                    <a:tint val="75000"/>
                  </a:schemeClr>
                </a:solidFill>
              </a:rPr>
              <a:pPr>
                <a:spcAft>
                  <a:spcPts val="600"/>
                </a:spcAft>
              </a:pPr>
              <a:t>38</a:t>
            </a:fld>
            <a:endParaRPr lang="en-US" sz="1200">
              <a:solidFill>
                <a:schemeClr val="tx1">
                  <a:tint val="75000"/>
                </a:schemeClr>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9C509D2-0C1A-47B8-89C1-D3AB17D45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bject 10"/>
          <p:cNvSpPr txBox="1">
            <a:spLocks noGrp="1"/>
          </p:cNvSpPr>
          <p:nvPr>
            <p:ph type="title"/>
          </p:nvPr>
        </p:nvSpPr>
        <p:spPr>
          <a:xfrm>
            <a:off x="4950198" y="556994"/>
            <a:ext cx="3565151" cy="1672499"/>
          </a:xfrm>
          <a:prstGeom prst="rect">
            <a:avLst/>
          </a:prstGeom>
        </p:spPr>
        <p:txBody>
          <a:bodyPr vert="horz" lIns="91440" tIns="45720" rIns="91440" bIns="45720" rtlCol="0" anchor="ctr">
            <a:normAutofit/>
          </a:bodyPr>
          <a:lstStyle/>
          <a:p>
            <a:pPr marL="12700" defTabSz="914400"/>
            <a:r>
              <a:rPr lang="en-US" sz="3500" kern="1200" spc="10">
                <a:solidFill>
                  <a:schemeClr val="tx1"/>
                </a:solidFill>
                <a:latin typeface="+mj-lt"/>
                <a:ea typeface="+mj-ea"/>
                <a:cs typeface="+mj-cs"/>
              </a:rPr>
              <a:t>CANLI</a:t>
            </a:r>
            <a:r>
              <a:rPr lang="en-US" sz="3500" kern="1200" spc="90">
                <a:solidFill>
                  <a:schemeClr val="tx1"/>
                </a:solidFill>
                <a:latin typeface="+mj-lt"/>
                <a:ea typeface="+mj-ea"/>
                <a:cs typeface="+mj-cs"/>
              </a:rPr>
              <a:t> </a:t>
            </a:r>
            <a:r>
              <a:rPr lang="en-US" sz="3500" kern="1200" spc="15">
                <a:solidFill>
                  <a:schemeClr val="tx1"/>
                </a:solidFill>
                <a:latin typeface="+mj-lt"/>
                <a:ea typeface="+mj-ea"/>
                <a:cs typeface="+mj-cs"/>
              </a:rPr>
              <a:t>VE</a:t>
            </a:r>
            <a:r>
              <a:rPr lang="en-US" sz="3500" kern="1200" spc="175">
                <a:solidFill>
                  <a:schemeClr val="tx1"/>
                </a:solidFill>
                <a:latin typeface="+mj-lt"/>
                <a:ea typeface="+mj-ea"/>
                <a:cs typeface="+mj-cs"/>
              </a:rPr>
              <a:t> </a:t>
            </a:r>
            <a:r>
              <a:rPr lang="en-US" sz="3500" kern="1200" spc="10">
                <a:solidFill>
                  <a:schemeClr val="tx1"/>
                </a:solidFill>
                <a:latin typeface="+mj-lt"/>
                <a:ea typeface="+mj-ea"/>
                <a:cs typeface="+mj-cs"/>
              </a:rPr>
              <a:t>CANSIZ</a:t>
            </a:r>
            <a:r>
              <a:rPr lang="en-US" sz="3500" kern="1200" spc="185">
                <a:solidFill>
                  <a:schemeClr val="tx1"/>
                </a:solidFill>
                <a:latin typeface="+mj-lt"/>
                <a:ea typeface="+mj-ea"/>
                <a:cs typeface="+mj-cs"/>
              </a:rPr>
              <a:t> </a:t>
            </a:r>
            <a:r>
              <a:rPr lang="en-US" sz="3500" kern="1200" spc="15">
                <a:solidFill>
                  <a:schemeClr val="tx1"/>
                </a:solidFill>
                <a:latin typeface="+mj-lt"/>
                <a:ea typeface="+mj-ea"/>
                <a:cs typeface="+mj-cs"/>
              </a:rPr>
              <a:t>SİSTEMLER</a:t>
            </a:r>
            <a:endParaRPr lang="en-US" sz="3500" kern="1200">
              <a:solidFill>
                <a:schemeClr val="tx1"/>
              </a:solidFill>
              <a:latin typeface="+mj-lt"/>
              <a:ea typeface="+mj-ea"/>
              <a:cs typeface="+mj-cs"/>
            </a:endParaRPr>
          </a:p>
        </p:txBody>
      </p:sp>
      <p:pic>
        <p:nvPicPr>
          <p:cNvPr id="16" name="object 16"/>
          <p:cNvPicPr/>
          <p:nvPr/>
        </p:nvPicPr>
        <p:blipFill rotWithShape="1">
          <a:blip r:embed="rId3" cstate="print"/>
          <a:srcRect l="13031" r="3880" b="-1"/>
          <a:stretch/>
        </p:blipFill>
        <p:spPr>
          <a:xfrm>
            <a:off x="-3481" y="10"/>
            <a:ext cx="2254545" cy="3339639"/>
          </a:xfrm>
          <a:prstGeom prst="rect">
            <a:avLst/>
          </a:prstGeom>
        </p:spPr>
      </p:pic>
      <p:pic>
        <p:nvPicPr>
          <p:cNvPr id="15" name="object 15"/>
          <p:cNvPicPr/>
          <p:nvPr/>
        </p:nvPicPr>
        <p:blipFill rotWithShape="1">
          <a:blip r:embed="rId4" cstate="print"/>
          <a:srcRect t="661" r="-3" b="37761"/>
          <a:stretch/>
        </p:blipFill>
        <p:spPr>
          <a:xfrm rot="21600000">
            <a:off x="2398551" y="10"/>
            <a:ext cx="2243316" cy="3339639"/>
          </a:xfrm>
          <a:prstGeom prst="rect">
            <a:avLst/>
          </a:prstGeom>
        </p:spPr>
      </p:pic>
      <p:pic>
        <p:nvPicPr>
          <p:cNvPr id="17" name="object 17"/>
          <p:cNvPicPr/>
          <p:nvPr/>
        </p:nvPicPr>
        <p:blipFill rotWithShape="1">
          <a:blip r:embed="rId5" cstate="print"/>
          <a:srcRect l="6496" r="995" b="-1"/>
          <a:stretch/>
        </p:blipFill>
        <p:spPr>
          <a:xfrm>
            <a:off x="-1" y="3518351"/>
            <a:ext cx="4641868" cy="3339649"/>
          </a:xfrm>
          <a:prstGeom prst="rect">
            <a:avLst/>
          </a:prstGeom>
        </p:spPr>
      </p:pic>
      <p:sp>
        <p:nvSpPr>
          <p:cNvPr id="19" name="Metin kutusu 18">
            <a:extLst>
              <a:ext uri="{FF2B5EF4-FFF2-40B4-BE49-F238E27FC236}">
                <a16:creationId xmlns:a16="http://schemas.microsoft.com/office/drawing/2014/main" id="{87E46E7D-78D4-CECB-E05E-A516D78F302A}"/>
              </a:ext>
            </a:extLst>
          </p:cNvPr>
          <p:cNvSpPr txBox="1"/>
          <p:nvPr/>
        </p:nvSpPr>
        <p:spPr>
          <a:xfrm>
            <a:off x="4950198" y="2413645"/>
            <a:ext cx="3565151" cy="3694734"/>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200" b="1" i="0">
                <a:effectLst/>
              </a:rPr>
              <a:t>Cansız Sistem:</a:t>
            </a:r>
            <a:endParaRPr lang="en-US" sz="1200" b="0" i="0">
              <a:effectLst/>
            </a:endParaRPr>
          </a:p>
          <a:p>
            <a:pPr marL="742950" lvl="1" indent="-228600">
              <a:lnSpc>
                <a:spcPct val="90000"/>
              </a:lnSpc>
              <a:spcAft>
                <a:spcPts val="600"/>
              </a:spcAft>
              <a:buFont typeface="Arial" panose="020B0604020202020204" pitchFamily="34" charset="0"/>
              <a:buChar char="•"/>
            </a:pPr>
            <a:r>
              <a:rPr lang="en-US" sz="1200" b="1" i="0">
                <a:effectLst/>
              </a:rPr>
              <a:t>Tanım:</a:t>
            </a:r>
            <a:r>
              <a:rPr lang="en-US" sz="1200" b="0" i="0">
                <a:effectLst/>
              </a:rPr>
              <a:t> Cansız sistem, organizmalardan yoksun, yaşam süreçleri olmayan ve kendi kendini düzenleyemeyen bir sistemdir.</a:t>
            </a:r>
          </a:p>
          <a:p>
            <a:pPr marL="742950" lvl="1" indent="-228600">
              <a:lnSpc>
                <a:spcPct val="90000"/>
              </a:lnSpc>
              <a:spcAft>
                <a:spcPts val="600"/>
              </a:spcAft>
              <a:buFont typeface="Arial" panose="020B0604020202020204" pitchFamily="34" charset="0"/>
              <a:buChar char="•"/>
            </a:pPr>
            <a:r>
              <a:rPr lang="en-US" sz="1200" b="1" i="0">
                <a:effectLst/>
              </a:rPr>
              <a:t>Özellikler:</a:t>
            </a:r>
            <a:endParaRPr lang="en-US" sz="1200" b="0" i="0">
              <a:effectLst/>
            </a:endParaRPr>
          </a:p>
          <a:p>
            <a:pPr marL="1143000" lvl="2" indent="-228600">
              <a:lnSpc>
                <a:spcPct val="90000"/>
              </a:lnSpc>
              <a:spcAft>
                <a:spcPts val="600"/>
              </a:spcAft>
              <a:buFont typeface="Arial" panose="020B0604020202020204" pitchFamily="34" charset="0"/>
              <a:buChar char="•"/>
            </a:pPr>
            <a:r>
              <a:rPr lang="en-US" sz="1200" b="0" i="0">
                <a:effectLst/>
              </a:rPr>
              <a:t>Enerji ve Madde Alışverişi: Sınırlı veya hiç yok.</a:t>
            </a:r>
          </a:p>
          <a:p>
            <a:pPr marL="1143000" lvl="2" indent="-228600">
              <a:lnSpc>
                <a:spcPct val="90000"/>
              </a:lnSpc>
              <a:spcAft>
                <a:spcPts val="600"/>
              </a:spcAft>
              <a:buFont typeface="Arial" panose="020B0604020202020204" pitchFamily="34" charset="0"/>
              <a:buChar char="•"/>
            </a:pPr>
            <a:r>
              <a:rPr lang="en-US" sz="1200" b="0" i="0">
                <a:effectLst/>
              </a:rPr>
              <a:t>Büyüme ve Gelişme: Organizmanın büyüme ve gelişme yeteneği yok.</a:t>
            </a:r>
          </a:p>
          <a:p>
            <a:pPr marL="1143000" lvl="2" indent="-228600">
              <a:lnSpc>
                <a:spcPct val="90000"/>
              </a:lnSpc>
              <a:spcAft>
                <a:spcPts val="600"/>
              </a:spcAft>
              <a:buFont typeface="Arial" panose="020B0604020202020204" pitchFamily="34" charset="0"/>
              <a:buChar char="•"/>
            </a:pPr>
            <a:r>
              <a:rPr lang="en-US" sz="1200" b="0" i="0">
                <a:effectLst/>
              </a:rPr>
              <a:t>Adaptasyon: Çevresel koşullara uyum sağlama yeteneği yok.</a:t>
            </a:r>
          </a:p>
          <a:p>
            <a:pPr marL="1143000" lvl="2" indent="-228600">
              <a:lnSpc>
                <a:spcPct val="90000"/>
              </a:lnSpc>
              <a:spcAft>
                <a:spcPts val="600"/>
              </a:spcAft>
              <a:buFont typeface="Arial" panose="020B0604020202020204" pitchFamily="34" charset="0"/>
              <a:buChar char="•"/>
            </a:pPr>
            <a:r>
              <a:rPr lang="en-US" sz="1200" b="0" i="0">
                <a:effectLst/>
              </a:rPr>
              <a:t>Reaksiyon ve Uyarılara Cevap: Çevresel değişikliklere tepki verme yeteneği yok.</a:t>
            </a:r>
          </a:p>
          <a:p>
            <a:pPr marL="1143000" lvl="2" indent="-228600">
              <a:lnSpc>
                <a:spcPct val="90000"/>
              </a:lnSpc>
              <a:spcAft>
                <a:spcPts val="600"/>
              </a:spcAft>
              <a:buFont typeface="Arial" panose="020B0604020202020204" pitchFamily="34" charset="0"/>
              <a:buChar char="•"/>
            </a:pPr>
            <a:r>
              <a:rPr lang="en-US" sz="1200" b="0" i="0">
                <a:effectLst/>
              </a:rPr>
              <a:t>Üreme: Kendi türünü üretebilme yeteneği yok</a:t>
            </a:r>
          </a:p>
          <a:p>
            <a:pPr indent="-228600">
              <a:lnSpc>
                <a:spcPct val="90000"/>
              </a:lnSpc>
              <a:spcAft>
                <a:spcPts val="600"/>
              </a:spcAft>
              <a:buFont typeface="Arial" panose="020B0604020202020204" pitchFamily="34" charset="0"/>
              <a:buChar char="•"/>
            </a:pPr>
            <a:endParaRPr lang="en-US" sz="1200"/>
          </a:p>
        </p:txBody>
      </p:sp>
      <p:sp>
        <p:nvSpPr>
          <p:cNvPr id="18" name="object 18"/>
          <p:cNvSpPr txBox="1">
            <a:spLocks noGrp="1"/>
          </p:cNvSpPr>
          <p:nvPr>
            <p:ph type="sldNum" sz="quarter" idx="12"/>
          </p:nvPr>
        </p:nvSpPr>
        <p:spPr>
          <a:xfrm>
            <a:off x="7749192" y="6356350"/>
            <a:ext cx="766158" cy="365125"/>
          </a:xfrm>
          <a:prstGeom prst="rect">
            <a:avLst/>
          </a:prstGeom>
        </p:spPr>
        <p:txBody>
          <a:bodyPr vert="horz" lIns="91440" tIns="45720" rIns="91440" bIns="45720" rtlCol="0" anchor="ctr">
            <a:normAutofit/>
          </a:bodyPr>
          <a:lstStyle/>
          <a:p>
            <a:pPr>
              <a:spcAft>
                <a:spcPts val="600"/>
              </a:spcAft>
            </a:pPr>
            <a:fld id="{81D60167-4931-47E6-BA6A-407CBD079E47}" type="slidenum">
              <a:rPr lang="en-US" sz="1200">
                <a:solidFill>
                  <a:schemeClr val="tx1">
                    <a:tint val="75000"/>
                  </a:schemeClr>
                </a:solidFill>
              </a:rPr>
              <a:pPr>
                <a:spcAft>
                  <a:spcPts val="600"/>
                </a:spcAft>
              </a:pPr>
              <a:t>39</a:t>
            </a:fld>
            <a:endParaRPr lang="en-US" sz="1200">
              <a:solidFill>
                <a:schemeClr val="tx1">
                  <a:tint val="75000"/>
                </a:schemeClr>
              </a:solidFill>
            </a:endParaRPr>
          </a:p>
        </p:txBody>
      </p:sp>
    </p:spTree>
    <p:extLst>
      <p:ext uri="{BB962C8B-B14F-4D97-AF65-F5344CB8AC3E}">
        <p14:creationId xmlns:p14="http://schemas.microsoft.com/office/powerpoint/2010/main" val="744275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659FDB4-FCBE-4A89-B46D-43D4FA544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13"/>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cxnSp>
        <p:nvCxnSpPr>
          <p:cNvPr id="11" name="Straight Connector 10">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46039" y="1132114"/>
            <a:ext cx="0" cy="5717573"/>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5" name="İçerik Yer Tutucusu 2">
            <a:extLst>
              <a:ext uri="{FF2B5EF4-FFF2-40B4-BE49-F238E27FC236}">
                <a16:creationId xmlns:a16="http://schemas.microsoft.com/office/drawing/2014/main" id="{975F21CF-DD4E-B5EA-6701-29BBC7E541AD}"/>
              </a:ext>
            </a:extLst>
          </p:cNvPr>
          <p:cNvGraphicFramePr>
            <a:graphicFrameLocks noGrp="1"/>
          </p:cNvGraphicFramePr>
          <p:nvPr>
            <p:ph idx="1"/>
            <p:extLst>
              <p:ext uri="{D42A27DB-BD31-4B8C-83A1-F6EECF244321}">
                <p14:modId xmlns:p14="http://schemas.microsoft.com/office/powerpoint/2010/main" val="103507996"/>
              </p:ext>
            </p:extLst>
          </p:nvPr>
        </p:nvGraphicFramePr>
        <p:xfrm>
          <a:off x="3831401" y="1070800"/>
          <a:ext cx="4683949" cy="55893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262818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bject 12"/>
          <p:cNvSpPr txBox="1">
            <a:spLocks noGrp="1"/>
          </p:cNvSpPr>
          <p:nvPr>
            <p:ph type="title"/>
          </p:nvPr>
        </p:nvSpPr>
        <p:spPr>
          <a:xfrm>
            <a:off x="535940" y="797178"/>
            <a:ext cx="6659245" cy="574040"/>
          </a:xfrm>
          <a:prstGeom prst="rect">
            <a:avLst/>
          </a:prstGeom>
        </p:spPr>
        <p:txBody>
          <a:bodyPr vert="horz" wrap="square" lIns="0" tIns="12700" rIns="0" bIns="0" rtlCol="0">
            <a:spAutoFit/>
          </a:bodyPr>
          <a:lstStyle/>
          <a:p>
            <a:pPr marL="12700">
              <a:lnSpc>
                <a:spcPct val="100000"/>
              </a:lnSpc>
              <a:spcBef>
                <a:spcPts val="100"/>
              </a:spcBef>
            </a:pPr>
            <a:r>
              <a:rPr sz="3600" spc="10" dirty="0">
                <a:solidFill>
                  <a:srgbClr val="380CF4"/>
                </a:solidFill>
              </a:rPr>
              <a:t>D</a:t>
            </a:r>
            <a:r>
              <a:rPr spc="10" dirty="0">
                <a:solidFill>
                  <a:srgbClr val="380CF4"/>
                </a:solidFill>
              </a:rPr>
              <a:t>OĞAL</a:t>
            </a:r>
            <a:r>
              <a:rPr spc="5" dirty="0">
                <a:solidFill>
                  <a:srgbClr val="380CF4"/>
                </a:solidFill>
              </a:rPr>
              <a:t> </a:t>
            </a:r>
            <a:r>
              <a:rPr spc="15" dirty="0">
                <a:solidFill>
                  <a:srgbClr val="380CF4"/>
                </a:solidFill>
              </a:rPr>
              <a:t>VE</a:t>
            </a:r>
            <a:r>
              <a:rPr spc="185" dirty="0">
                <a:solidFill>
                  <a:srgbClr val="380CF4"/>
                </a:solidFill>
              </a:rPr>
              <a:t> </a:t>
            </a:r>
            <a:r>
              <a:rPr sz="3600" spc="10" dirty="0">
                <a:solidFill>
                  <a:srgbClr val="380CF4"/>
                </a:solidFill>
              </a:rPr>
              <a:t>İ</a:t>
            </a:r>
            <a:r>
              <a:rPr spc="10" dirty="0">
                <a:solidFill>
                  <a:srgbClr val="380CF4"/>
                </a:solidFill>
              </a:rPr>
              <a:t>NSAN</a:t>
            </a:r>
            <a:r>
              <a:rPr spc="40" dirty="0">
                <a:solidFill>
                  <a:srgbClr val="380CF4"/>
                </a:solidFill>
              </a:rPr>
              <a:t> </a:t>
            </a:r>
            <a:r>
              <a:rPr sz="3600" spc="-60" dirty="0">
                <a:solidFill>
                  <a:srgbClr val="380CF4"/>
                </a:solidFill>
              </a:rPr>
              <a:t>Y</a:t>
            </a:r>
            <a:r>
              <a:rPr spc="-60" dirty="0">
                <a:solidFill>
                  <a:srgbClr val="380CF4"/>
                </a:solidFill>
              </a:rPr>
              <a:t>APISI</a:t>
            </a:r>
            <a:r>
              <a:rPr spc="185" dirty="0">
                <a:solidFill>
                  <a:srgbClr val="380CF4"/>
                </a:solidFill>
              </a:rPr>
              <a:t> </a:t>
            </a:r>
            <a:r>
              <a:rPr sz="3600" spc="15" dirty="0">
                <a:solidFill>
                  <a:srgbClr val="380CF4"/>
                </a:solidFill>
              </a:rPr>
              <a:t>S</a:t>
            </a:r>
            <a:r>
              <a:rPr spc="15" dirty="0">
                <a:solidFill>
                  <a:srgbClr val="380CF4"/>
                </a:solidFill>
              </a:rPr>
              <a:t>ISTEMLER</a:t>
            </a:r>
            <a:endParaRPr sz="3600"/>
          </a:p>
        </p:txBody>
      </p:sp>
      <p:sp>
        <p:nvSpPr>
          <p:cNvPr id="17" name="object 17"/>
          <p:cNvSpPr txBox="1">
            <a:spLocks noGrp="1"/>
          </p:cNvSpPr>
          <p:nvPr>
            <p:ph type="sldNum" sz="quarter" idx="12"/>
          </p:nvPr>
        </p:nvSpPr>
        <p:spPr>
          <a:prstGeom prst="rect">
            <a:avLst/>
          </a:prstGeom>
        </p:spPr>
        <p:txBody>
          <a:bodyPr vert="horz" wrap="square" lIns="0" tIns="0" rIns="0" bIns="0" rtlCol="0">
            <a:spAutoFit/>
          </a:bodyPr>
          <a:lstStyle/>
          <a:p>
            <a:pPr marL="38100">
              <a:lnSpc>
                <a:spcPts val="1650"/>
              </a:lnSpc>
            </a:pPr>
            <a:fld id="{81D60167-4931-47E6-BA6A-407CBD079E47}" type="slidenum">
              <a:rPr dirty="0"/>
              <a:t>40</a:t>
            </a:fld>
            <a:endParaRPr dirty="0"/>
          </a:p>
        </p:txBody>
      </p:sp>
      <p:sp>
        <p:nvSpPr>
          <p:cNvPr id="13" name="object 13"/>
          <p:cNvSpPr txBox="1"/>
          <p:nvPr/>
        </p:nvSpPr>
        <p:spPr>
          <a:xfrm>
            <a:off x="691692" y="1622501"/>
            <a:ext cx="7801609" cy="3336811"/>
          </a:xfrm>
          <a:prstGeom prst="rect">
            <a:avLst/>
          </a:prstGeom>
        </p:spPr>
        <p:txBody>
          <a:bodyPr vert="horz" wrap="square" lIns="0" tIns="12700" rIns="0" bIns="0" rtlCol="0">
            <a:spAutoFit/>
          </a:bodyPr>
          <a:lstStyle/>
          <a:p>
            <a:pPr algn="l">
              <a:buFont typeface="+mj-lt"/>
              <a:buAutoNum type="arabicPeriod"/>
            </a:pPr>
            <a:r>
              <a:rPr lang="tr-TR" b="1" i="0">
                <a:solidFill>
                  <a:srgbClr val="0D0D0D"/>
                </a:solidFill>
                <a:effectLst/>
                <a:latin typeface="Söhne"/>
              </a:rPr>
              <a:t>Doğal Sistem:</a:t>
            </a:r>
            <a:endParaRPr lang="tr-TR" b="0" i="0">
              <a:solidFill>
                <a:srgbClr val="0D0D0D"/>
              </a:solidFill>
              <a:effectLst/>
              <a:latin typeface="Söhne"/>
            </a:endParaRPr>
          </a:p>
          <a:p>
            <a:pPr marL="742950" lvl="1" indent="-285750" algn="l">
              <a:buFont typeface="Arial" panose="020B0604020202020204" pitchFamily="34" charset="0"/>
              <a:buChar char="•"/>
            </a:pPr>
            <a:r>
              <a:rPr lang="tr-TR" b="1" i="0">
                <a:solidFill>
                  <a:srgbClr val="0D0D0D"/>
                </a:solidFill>
                <a:effectLst/>
                <a:latin typeface="Söhne"/>
              </a:rPr>
              <a:t>Tanım:</a:t>
            </a:r>
            <a:r>
              <a:rPr lang="tr-TR" b="0" i="0">
                <a:solidFill>
                  <a:srgbClr val="0D0D0D"/>
                </a:solidFill>
                <a:effectLst/>
                <a:latin typeface="Söhne"/>
              </a:rPr>
              <a:t> Doğal sistem, doğada kendiliğinden var olan, evrimsel süreçlerle oluşmuş ve biyolojik, fiziksel veya kimyasal süreçlere tabi olan bir sistemdir.</a:t>
            </a:r>
          </a:p>
          <a:p>
            <a:pPr marL="742950" lvl="1" indent="-285750" algn="l">
              <a:buFont typeface="Arial" panose="020B0604020202020204" pitchFamily="34" charset="0"/>
              <a:buChar char="•"/>
            </a:pPr>
            <a:r>
              <a:rPr lang="tr-TR" b="1" i="0">
                <a:solidFill>
                  <a:srgbClr val="0D0D0D"/>
                </a:solidFill>
                <a:effectLst/>
                <a:latin typeface="Söhne"/>
              </a:rPr>
              <a:t>Özellikler:</a:t>
            </a:r>
            <a:endParaRPr lang="tr-TR" b="0" i="0">
              <a:solidFill>
                <a:srgbClr val="0D0D0D"/>
              </a:solidFill>
              <a:effectLst/>
              <a:latin typeface="Söhne"/>
            </a:endParaRPr>
          </a:p>
          <a:p>
            <a:pPr marL="1200150" lvl="2" indent="-285750" algn="l">
              <a:buFont typeface="Arial" panose="020B0604020202020204" pitchFamily="34" charset="0"/>
              <a:buChar char="•"/>
            </a:pPr>
            <a:r>
              <a:rPr lang="tr-TR" b="0" i="0">
                <a:solidFill>
                  <a:srgbClr val="0D0D0D"/>
                </a:solidFill>
                <a:effectLst/>
                <a:latin typeface="Söhne"/>
              </a:rPr>
              <a:t>Kendi Kendini Düzenleme: Doğal süreçler doğal sistemlerin düzenlenmesini sağlar.</a:t>
            </a:r>
          </a:p>
          <a:p>
            <a:pPr marL="1200150" lvl="2" indent="-285750" algn="l">
              <a:buFont typeface="Arial" panose="020B0604020202020204" pitchFamily="34" charset="0"/>
              <a:buChar char="•"/>
            </a:pPr>
            <a:r>
              <a:rPr lang="tr-TR" b="0" i="0">
                <a:solidFill>
                  <a:srgbClr val="0D0D0D"/>
                </a:solidFill>
                <a:effectLst/>
                <a:latin typeface="Söhne"/>
              </a:rPr>
              <a:t>Dinamizm: Doğal sistemler, zaman içinde değişen ve evrim geçiren dinamik yapılar sergiler.</a:t>
            </a:r>
          </a:p>
          <a:p>
            <a:pPr marL="1200150" lvl="2" indent="-285750" algn="l">
              <a:buFont typeface="Arial" panose="020B0604020202020204" pitchFamily="34" charset="0"/>
              <a:buChar char="•"/>
            </a:pPr>
            <a:r>
              <a:rPr lang="tr-TR" b="0" i="0">
                <a:solidFill>
                  <a:srgbClr val="0D0D0D"/>
                </a:solidFill>
                <a:effectLst/>
                <a:latin typeface="Söhne"/>
              </a:rPr>
              <a:t>Biyoçeşitlilik: Bitki, hayvan ve mikroorganizma gibi çeşitli organizmaların etkileşim içinde bulunduğu sistemler.</a:t>
            </a:r>
          </a:p>
          <a:p>
            <a:pPr marL="1200150" lvl="2" indent="-285750" algn="l">
              <a:buFont typeface="Arial" panose="020B0604020202020204" pitchFamily="34" charset="0"/>
              <a:buChar char="•"/>
            </a:pPr>
            <a:r>
              <a:rPr lang="tr-TR" b="0" i="0">
                <a:solidFill>
                  <a:srgbClr val="0D0D0D"/>
                </a:solidFill>
                <a:effectLst/>
                <a:latin typeface="Söhne"/>
              </a:rPr>
              <a:t>İklim ve Hava Koşulları: Atmosfer, hidrosfer ve litosfer gibi çeşitli bileşenleri içeren sistemler.</a:t>
            </a:r>
          </a:p>
        </p:txBody>
      </p:sp>
      <p:grpSp>
        <p:nvGrpSpPr>
          <p:cNvPr id="14" name="object 14"/>
          <p:cNvGrpSpPr/>
          <p:nvPr/>
        </p:nvGrpSpPr>
        <p:grpSpPr>
          <a:xfrm>
            <a:off x="3865562" y="5033850"/>
            <a:ext cx="2057400" cy="1824150"/>
            <a:chOff x="5591555" y="3281121"/>
            <a:chExt cx="3212465" cy="2952115"/>
          </a:xfrm>
        </p:grpSpPr>
        <p:pic>
          <p:nvPicPr>
            <p:cNvPr id="15" name="object 15"/>
            <p:cNvPicPr/>
            <p:nvPr/>
          </p:nvPicPr>
          <p:blipFill>
            <a:blip r:embed="rId2" cstate="print"/>
            <a:stretch>
              <a:fillRect/>
            </a:stretch>
          </p:blipFill>
          <p:spPr>
            <a:xfrm>
              <a:off x="5591555" y="3281121"/>
              <a:ext cx="3212465" cy="2951988"/>
            </a:xfrm>
            <a:prstGeom prst="rect">
              <a:avLst/>
            </a:prstGeom>
          </p:spPr>
        </p:pic>
        <p:pic>
          <p:nvPicPr>
            <p:cNvPr id="16" name="object 16"/>
            <p:cNvPicPr/>
            <p:nvPr/>
          </p:nvPicPr>
          <p:blipFill>
            <a:blip r:embed="rId3" cstate="print"/>
            <a:stretch>
              <a:fillRect/>
            </a:stretch>
          </p:blipFill>
          <p:spPr>
            <a:xfrm>
              <a:off x="5786627" y="3476243"/>
              <a:ext cx="2642616" cy="2382011"/>
            </a:xfrm>
            <a:prstGeom prst="rect">
              <a:avLst/>
            </a:prstGeom>
          </p:spPr>
        </p:pic>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Resim 2" descr="Makine dişlilerini yakından görüntüle">
            <a:extLst>
              <a:ext uri="{FF2B5EF4-FFF2-40B4-BE49-F238E27FC236}">
                <a16:creationId xmlns:a16="http://schemas.microsoft.com/office/drawing/2014/main" id="{0167A483-F0AF-391E-178D-4C21973B3FD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801" r="27611" b="-1"/>
          <a:stretch/>
        </p:blipFill>
        <p:spPr>
          <a:xfrm>
            <a:off x="20" y="10"/>
            <a:ext cx="7252212" cy="6857990"/>
          </a:xfrm>
          <a:prstGeom prst="rect">
            <a:avLst/>
          </a:prstGeom>
        </p:spPr>
      </p:pic>
      <p:sp>
        <p:nvSpPr>
          <p:cNvPr id="24" name="Rectangle 2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bject 12"/>
          <p:cNvSpPr txBox="1">
            <a:spLocks noGrp="1"/>
          </p:cNvSpPr>
          <p:nvPr>
            <p:ph type="title"/>
          </p:nvPr>
        </p:nvSpPr>
        <p:spPr>
          <a:xfrm>
            <a:off x="5648707" y="365125"/>
            <a:ext cx="2866642" cy="1899912"/>
          </a:xfrm>
          <a:prstGeom prst="rect">
            <a:avLst/>
          </a:prstGeom>
        </p:spPr>
        <p:txBody>
          <a:bodyPr vert="horz" lIns="91440" tIns="45720" rIns="91440" bIns="45720" rtlCol="0" anchor="ctr">
            <a:normAutofit/>
          </a:bodyPr>
          <a:lstStyle/>
          <a:p>
            <a:pPr marL="12700" defTabSz="914400"/>
            <a:r>
              <a:rPr lang="en-US" sz="3500" spc="10"/>
              <a:t>DOĞAL</a:t>
            </a:r>
            <a:r>
              <a:rPr lang="en-US" sz="3500" spc="5"/>
              <a:t> </a:t>
            </a:r>
            <a:r>
              <a:rPr lang="en-US" sz="3500" spc="15"/>
              <a:t>VE</a:t>
            </a:r>
            <a:r>
              <a:rPr lang="en-US" sz="3500" spc="185"/>
              <a:t> </a:t>
            </a:r>
            <a:r>
              <a:rPr lang="en-US" sz="3500" spc="10"/>
              <a:t>İNSAN</a:t>
            </a:r>
            <a:r>
              <a:rPr lang="en-US" sz="3500" spc="40"/>
              <a:t> </a:t>
            </a:r>
            <a:r>
              <a:rPr lang="en-US" sz="3500" spc="-60"/>
              <a:t>YAPISI</a:t>
            </a:r>
            <a:r>
              <a:rPr lang="en-US" sz="3500" spc="185"/>
              <a:t> </a:t>
            </a:r>
            <a:r>
              <a:rPr lang="en-US" sz="3500" spc="15"/>
              <a:t>SISTEMLER</a:t>
            </a:r>
            <a:endParaRPr lang="en-US" sz="3500"/>
          </a:p>
        </p:txBody>
      </p:sp>
      <p:sp>
        <p:nvSpPr>
          <p:cNvPr id="13" name="object 13"/>
          <p:cNvSpPr txBox="1"/>
          <p:nvPr/>
        </p:nvSpPr>
        <p:spPr>
          <a:xfrm>
            <a:off x="4724400" y="2434201"/>
            <a:ext cx="3790949" cy="3742762"/>
          </a:xfrm>
          <a:prstGeom prst="rect">
            <a:avLst/>
          </a:prstGeom>
        </p:spPr>
        <p:txBody>
          <a:bodyPr vert="horz" lIns="91440" tIns="45720" rIns="91440" bIns="45720" rtlCol="0">
            <a:normAutofit/>
          </a:bodyPr>
          <a:lstStyle/>
          <a:p>
            <a:pPr marL="342900" indent="-228600">
              <a:lnSpc>
                <a:spcPct val="90000"/>
              </a:lnSpc>
              <a:spcAft>
                <a:spcPts val="600"/>
              </a:spcAft>
              <a:buFont typeface="Arial" panose="020B0604020202020204" pitchFamily="34" charset="0"/>
              <a:buChar char="•"/>
            </a:pPr>
            <a:r>
              <a:rPr lang="en-US" sz="1200" b="1" i="0">
                <a:effectLst/>
              </a:rPr>
              <a:t>İnsan Yapısı Sistem:</a:t>
            </a:r>
            <a:endParaRPr lang="en-US" sz="1200" b="0" i="0">
              <a:effectLst/>
            </a:endParaRPr>
          </a:p>
          <a:p>
            <a:pPr marL="742950" lvl="1" indent="-228600">
              <a:lnSpc>
                <a:spcPct val="90000"/>
              </a:lnSpc>
              <a:spcAft>
                <a:spcPts val="600"/>
              </a:spcAft>
              <a:buFont typeface="Arial" panose="020B0604020202020204" pitchFamily="34" charset="0"/>
              <a:buChar char="•"/>
            </a:pPr>
            <a:r>
              <a:rPr lang="en-US" sz="1200" b="1" i="0">
                <a:effectLst/>
              </a:rPr>
              <a:t>Tanım:</a:t>
            </a:r>
            <a:r>
              <a:rPr lang="en-US" sz="1200" b="0" i="0">
                <a:effectLst/>
              </a:rPr>
              <a:t> İnsan yapısı sistem, insanların tasarlayıp oluşturduğu ve genellikle belirli bir amaç için organize edilen bir sistemdir.</a:t>
            </a:r>
          </a:p>
          <a:p>
            <a:pPr marL="742950" lvl="1" indent="-228600">
              <a:lnSpc>
                <a:spcPct val="90000"/>
              </a:lnSpc>
              <a:spcAft>
                <a:spcPts val="600"/>
              </a:spcAft>
              <a:buFont typeface="Arial" panose="020B0604020202020204" pitchFamily="34" charset="0"/>
              <a:buChar char="•"/>
            </a:pPr>
            <a:r>
              <a:rPr lang="en-US" sz="1200" b="1" i="0">
                <a:effectLst/>
              </a:rPr>
              <a:t>Özellikler:</a:t>
            </a:r>
            <a:endParaRPr lang="en-US" sz="1200" b="0" i="0">
              <a:effectLst/>
            </a:endParaRPr>
          </a:p>
          <a:p>
            <a:pPr marL="1200150" lvl="2" indent="-228600">
              <a:lnSpc>
                <a:spcPct val="90000"/>
              </a:lnSpc>
              <a:spcAft>
                <a:spcPts val="600"/>
              </a:spcAft>
              <a:buFont typeface="Arial" panose="020B0604020202020204" pitchFamily="34" charset="0"/>
              <a:buChar char="•"/>
            </a:pPr>
            <a:r>
              <a:rPr lang="en-US" sz="1200" b="0" i="0">
                <a:effectLst/>
              </a:rPr>
              <a:t>Tasarım ve Planlama: İnsan yapısı sistemler, genellikle tasarım ve planlama süreçlerine tabi tutulur.</a:t>
            </a:r>
          </a:p>
          <a:p>
            <a:pPr marL="1200150" lvl="2" indent="-228600">
              <a:lnSpc>
                <a:spcPct val="90000"/>
              </a:lnSpc>
              <a:spcAft>
                <a:spcPts val="600"/>
              </a:spcAft>
              <a:buFont typeface="Arial" panose="020B0604020202020204" pitchFamily="34" charset="0"/>
              <a:buChar char="•"/>
            </a:pPr>
            <a:r>
              <a:rPr lang="en-US" sz="1200" b="0" i="0">
                <a:effectLst/>
              </a:rPr>
              <a:t>Mekanik ve Elektronik: Makineler, binalar, bilgisayarlar gibi mekanik veya elektronik sistemler bu kategoriye girer.</a:t>
            </a:r>
          </a:p>
          <a:p>
            <a:pPr marL="1200150" lvl="2" indent="-228600">
              <a:lnSpc>
                <a:spcPct val="90000"/>
              </a:lnSpc>
              <a:spcAft>
                <a:spcPts val="600"/>
              </a:spcAft>
              <a:buFont typeface="Arial" panose="020B0604020202020204" pitchFamily="34" charset="0"/>
              <a:buChar char="•"/>
            </a:pPr>
            <a:r>
              <a:rPr lang="en-US" sz="1200" b="0" i="0">
                <a:effectLst/>
              </a:rPr>
              <a:t>İnsan Odaklı Tasarım: Kullanıcı ihtiyaçlarına ve beklentilerine uygun olarak tasarlanabilir.</a:t>
            </a:r>
          </a:p>
          <a:p>
            <a:pPr marL="1200150" lvl="2" indent="-228600">
              <a:lnSpc>
                <a:spcPct val="90000"/>
              </a:lnSpc>
              <a:spcAft>
                <a:spcPts val="600"/>
              </a:spcAft>
              <a:buFont typeface="Arial" panose="020B0604020202020204" pitchFamily="34" charset="0"/>
              <a:buChar char="•"/>
            </a:pPr>
            <a:r>
              <a:rPr lang="en-US" sz="1200" b="0" i="0">
                <a:effectLst/>
              </a:rPr>
              <a:t>Toplumsal ve Ekonomik Sistemler: Şehir planlaması, ekonomik sistemler, organizasyonlar gibi insan yapıları.</a:t>
            </a:r>
          </a:p>
        </p:txBody>
      </p:sp>
      <p:sp>
        <p:nvSpPr>
          <p:cNvPr id="17" name="object 17"/>
          <p:cNvSpPr txBox="1">
            <a:spLocks noGrp="1"/>
          </p:cNvSpPr>
          <p:nvPr>
            <p:ph type="sldNum" sz="quarter" idx="12"/>
          </p:nvPr>
        </p:nvSpPr>
        <p:spPr>
          <a:xfrm>
            <a:off x="6457950" y="6356350"/>
            <a:ext cx="2057400" cy="365125"/>
          </a:xfrm>
          <a:prstGeom prst="rect">
            <a:avLst/>
          </a:prstGeom>
        </p:spPr>
        <p:txBody>
          <a:bodyPr vert="horz" lIns="91440" tIns="45720" rIns="91440" bIns="45720" rtlCol="0" anchor="ctr">
            <a:normAutofit/>
          </a:bodyPr>
          <a:lstStyle/>
          <a:p>
            <a:pPr>
              <a:spcAft>
                <a:spcPts val="600"/>
              </a:spcAft>
              <a:defRPr/>
            </a:pPr>
            <a:fld id="{81D60167-4931-47E6-BA6A-407CBD079E47}" type="slidenum">
              <a:rPr lang="en-US" sz="1200">
                <a:solidFill>
                  <a:prstClr val="black">
                    <a:tint val="75000"/>
                  </a:prstClr>
                </a:solidFill>
                <a:latin typeface="Calibri" panose="020F0502020204030204"/>
              </a:rPr>
              <a:pPr>
                <a:spcAft>
                  <a:spcPts val="600"/>
                </a:spcAft>
                <a:defRPr/>
              </a:pPr>
              <a:t>41</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10228704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bject 10"/>
          <p:cNvSpPr txBox="1">
            <a:spLocks noGrp="1"/>
          </p:cNvSpPr>
          <p:nvPr>
            <p:ph type="title"/>
          </p:nvPr>
        </p:nvSpPr>
        <p:spPr>
          <a:xfrm>
            <a:off x="535940" y="797178"/>
            <a:ext cx="5862320" cy="574040"/>
          </a:xfrm>
          <a:prstGeom prst="rect">
            <a:avLst/>
          </a:prstGeom>
        </p:spPr>
        <p:txBody>
          <a:bodyPr vert="horz" wrap="square" lIns="0" tIns="12700" rIns="0" bIns="0" rtlCol="0">
            <a:spAutoFit/>
          </a:bodyPr>
          <a:lstStyle/>
          <a:p>
            <a:pPr marL="12700">
              <a:lnSpc>
                <a:spcPct val="100000"/>
              </a:lnSpc>
              <a:spcBef>
                <a:spcPts val="100"/>
              </a:spcBef>
            </a:pPr>
            <a:r>
              <a:rPr lang="tr-TR" sz="3600" spc="-80">
                <a:solidFill>
                  <a:srgbClr val="380CF4"/>
                </a:solidFill>
              </a:rPr>
              <a:t>S</a:t>
            </a:r>
            <a:r>
              <a:rPr lang="tr-TR" spc="-80">
                <a:solidFill>
                  <a:srgbClr val="380CF4"/>
                </a:solidFill>
              </a:rPr>
              <a:t>TATİK</a:t>
            </a:r>
            <a:r>
              <a:rPr lang="tr-TR" spc="95">
                <a:solidFill>
                  <a:srgbClr val="380CF4"/>
                </a:solidFill>
              </a:rPr>
              <a:t> </a:t>
            </a:r>
            <a:r>
              <a:rPr lang="tr-TR" spc="15">
                <a:solidFill>
                  <a:srgbClr val="380CF4"/>
                </a:solidFill>
              </a:rPr>
              <a:t>VE</a:t>
            </a:r>
            <a:r>
              <a:rPr lang="tr-TR" spc="175">
                <a:solidFill>
                  <a:srgbClr val="380CF4"/>
                </a:solidFill>
              </a:rPr>
              <a:t> </a:t>
            </a:r>
            <a:r>
              <a:rPr lang="tr-TR" sz="3600" spc="10">
                <a:solidFill>
                  <a:srgbClr val="380CF4"/>
                </a:solidFill>
              </a:rPr>
              <a:t>D</a:t>
            </a:r>
            <a:r>
              <a:rPr lang="tr-TR" spc="10">
                <a:solidFill>
                  <a:srgbClr val="380CF4"/>
                </a:solidFill>
              </a:rPr>
              <a:t>İNAMİK</a:t>
            </a:r>
            <a:r>
              <a:rPr lang="tr-TR" spc="170">
                <a:solidFill>
                  <a:srgbClr val="380CF4"/>
                </a:solidFill>
              </a:rPr>
              <a:t> </a:t>
            </a:r>
            <a:r>
              <a:rPr lang="tr-TR" sz="3600" spc="15">
                <a:solidFill>
                  <a:srgbClr val="380CF4"/>
                </a:solidFill>
              </a:rPr>
              <a:t>S</a:t>
            </a:r>
            <a:r>
              <a:rPr lang="tr-TR" spc="15">
                <a:solidFill>
                  <a:srgbClr val="380CF4"/>
                </a:solidFill>
              </a:rPr>
              <a:t>İSTEMLER</a:t>
            </a:r>
            <a:endParaRPr lang="tr-TR" sz="3600"/>
          </a:p>
        </p:txBody>
      </p:sp>
      <p:sp>
        <p:nvSpPr>
          <p:cNvPr id="12" name="object 12"/>
          <p:cNvSpPr txBox="1">
            <a:spLocks noGrp="1"/>
          </p:cNvSpPr>
          <p:nvPr>
            <p:ph type="sldNum" sz="quarter" idx="12"/>
          </p:nvPr>
        </p:nvSpPr>
        <p:spPr>
          <a:prstGeom prst="rect">
            <a:avLst/>
          </a:prstGeom>
        </p:spPr>
        <p:txBody>
          <a:bodyPr vert="horz" wrap="square" lIns="0" tIns="0" rIns="0" bIns="0" rtlCol="0">
            <a:spAutoFit/>
          </a:bodyPr>
          <a:lstStyle/>
          <a:p>
            <a:pPr marL="38100">
              <a:lnSpc>
                <a:spcPts val="1650"/>
              </a:lnSpc>
            </a:pPr>
            <a:fld id="{81D60167-4931-47E6-BA6A-407CBD079E47}" type="slidenum">
              <a:rPr lang="tr-TR" smtClean="0"/>
              <a:t>42</a:t>
            </a:fld>
            <a:endParaRPr lang="tr-TR" dirty="0"/>
          </a:p>
        </p:txBody>
      </p:sp>
      <p:sp>
        <p:nvSpPr>
          <p:cNvPr id="11" name="object 11"/>
          <p:cNvSpPr txBox="1"/>
          <p:nvPr/>
        </p:nvSpPr>
        <p:spPr>
          <a:xfrm>
            <a:off x="691692" y="1622501"/>
            <a:ext cx="7804150" cy="4721805"/>
          </a:xfrm>
          <a:prstGeom prst="rect">
            <a:avLst/>
          </a:prstGeom>
        </p:spPr>
        <p:txBody>
          <a:bodyPr vert="horz" wrap="square" lIns="0" tIns="12700" rIns="0" bIns="0" rtlCol="0">
            <a:spAutoFit/>
          </a:bodyPr>
          <a:lstStyle/>
          <a:p>
            <a:pPr algn="l">
              <a:buFont typeface="+mj-lt"/>
              <a:buAutoNum type="arabicPeriod"/>
            </a:pPr>
            <a:r>
              <a:rPr lang="tr-TR" b="1" i="0">
                <a:solidFill>
                  <a:srgbClr val="0D0D0D"/>
                </a:solidFill>
                <a:effectLst/>
                <a:latin typeface="Söhne"/>
              </a:rPr>
              <a:t>Statik Sistem:</a:t>
            </a:r>
            <a:endParaRPr lang="tr-TR" b="0" i="0">
              <a:solidFill>
                <a:srgbClr val="0D0D0D"/>
              </a:solidFill>
              <a:effectLst/>
              <a:latin typeface="Söhne"/>
            </a:endParaRPr>
          </a:p>
          <a:p>
            <a:pPr marL="742950" lvl="1" indent="-285750" algn="l">
              <a:buFont typeface="+mj-lt"/>
              <a:buAutoNum type="arabicPeriod"/>
            </a:pPr>
            <a:r>
              <a:rPr lang="tr-TR" b="1" i="0">
                <a:solidFill>
                  <a:srgbClr val="0D0D0D"/>
                </a:solidFill>
                <a:effectLst/>
                <a:latin typeface="Söhne"/>
              </a:rPr>
              <a:t>Tanım:</a:t>
            </a:r>
            <a:r>
              <a:rPr lang="tr-TR" b="0" i="0">
                <a:solidFill>
                  <a:srgbClr val="0D0D0D"/>
                </a:solidFill>
                <a:effectLst/>
                <a:latin typeface="Söhne"/>
              </a:rPr>
              <a:t> Statik sistem, zamana bağlı olarak değişmeyen veya değişmeyen bir durumda olan bir sistemdir. Yani, sistemin bileşenleri ve etkileşimleri, zamana bağlı olarak değişmez. Genellikle denge durumlarını veya durağan durumları ifade eder.</a:t>
            </a:r>
          </a:p>
          <a:p>
            <a:pPr marL="742950" lvl="1" indent="-285750" algn="l">
              <a:buFont typeface="+mj-lt"/>
              <a:buAutoNum type="arabicPeriod"/>
            </a:pPr>
            <a:r>
              <a:rPr lang="tr-TR" b="1" i="0">
                <a:solidFill>
                  <a:srgbClr val="0D0D0D"/>
                </a:solidFill>
                <a:effectLst/>
                <a:latin typeface="Söhne"/>
              </a:rPr>
              <a:t>Özellikler:</a:t>
            </a:r>
            <a:endParaRPr lang="tr-TR" b="0" i="0">
              <a:solidFill>
                <a:srgbClr val="0D0D0D"/>
              </a:solidFill>
              <a:effectLst/>
              <a:latin typeface="Söhne"/>
            </a:endParaRPr>
          </a:p>
          <a:p>
            <a:pPr marL="1143000" lvl="2" indent="-228600" algn="l">
              <a:buFont typeface="+mj-lt"/>
              <a:buAutoNum type="arabicPeriod"/>
            </a:pPr>
            <a:r>
              <a:rPr lang="tr-TR" b="0" i="0">
                <a:solidFill>
                  <a:srgbClr val="0D0D0D"/>
                </a:solidFill>
                <a:effectLst/>
                <a:latin typeface="Söhne"/>
              </a:rPr>
              <a:t>Sabit durumda olan sistem elemanları.</a:t>
            </a:r>
          </a:p>
          <a:p>
            <a:pPr marL="1143000" lvl="2" indent="-228600" algn="l">
              <a:buFont typeface="+mj-lt"/>
              <a:buAutoNum type="arabicPeriod"/>
            </a:pPr>
            <a:r>
              <a:rPr lang="tr-TR" b="0" i="0">
                <a:solidFill>
                  <a:srgbClr val="0D0D0D"/>
                </a:solidFill>
                <a:effectLst/>
                <a:latin typeface="Söhne"/>
              </a:rPr>
              <a:t>Durağan veya değişmez bir yapıya sahip.</a:t>
            </a:r>
          </a:p>
          <a:p>
            <a:pPr marL="1143000" lvl="2" indent="-228600" algn="l">
              <a:buFont typeface="+mj-lt"/>
              <a:buAutoNum type="arabicPeriod"/>
            </a:pPr>
            <a:r>
              <a:rPr lang="tr-TR" b="0" i="0">
                <a:solidFill>
                  <a:srgbClr val="0D0D0D"/>
                </a:solidFill>
                <a:effectLst/>
                <a:latin typeface="Söhne"/>
              </a:rPr>
              <a:t>Sistemin çıkışları zamana bağlı olarak değişmez.</a:t>
            </a:r>
          </a:p>
          <a:p>
            <a:pPr algn="l">
              <a:buFont typeface="+mj-lt"/>
              <a:buAutoNum type="arabicPeriod"/>
            </a:pPr>
            <a:r>
              <a:rPr lang="tr-TR" b="1" i="0">
                <a:solidFill>
                  <a:srgbClr val="0D0D0D"/>
                </a:solidFill>
                <a:effectLst/>
                <a:latin typeface="Söhne"/>
              </a:rPr>
              <a:t>Dinamik Sistem:</a:t>
            </a:r>
            <a:endParaRPr lang="tr-TR" b="0" i="0">
              <a:solidFill>
                <a:srgbClr val="0D0D0D"/>
              </a:solidFill>
              <a:effectLst/>
              <a:latin typeface="Söhne"/>
            </a:endParaRPr>
          </a:p>
          <a:p>
            <a:pPr marL="742950" lvl="1" indent="-285750" algn="l">
              <a:buFont typeface="+mj-lt"/>
              <a:buAutoNum type="arabicPeriod"/>
            </a:pPr>
            <a:r>
              <a:rPr lang="tr-TR" b="1" i="0">
                <a:solidFill>
                  <a:srgbClr val="0D0D0D"/>
                </a:solidFill>
                <a:effectLst/>
                <a:latin typeface="Söhne"/>
              </a:rPr>
              <a:t>Tanım:</a:t>
            </a:r>
            <a:r>
              <a:rPr lang="tr-TR" b="0" i="0">
                <a:solidFill>
                  <a:srgbClr val="0D0D0D"/>
                </a:solidFill>
                <a:effectLst/>
                <a:latin typeface="Söhne"/>
              </a:rPr>
              <a:t> Dinamik sistem, zamanla değişen bir durumda olan bir sistemdir. Bileşenleri veya etkileşimleri zaman içinde evrimleşir ve bu değişim genellikle bir denge durumuna ulaşmadan devam eder.</a:t>
            </a:r>
          </a:p>
          <a:p>
            <a:pPr marL="742950" lvl="1" indent="-285750" algn="l">
              <a:buFont typeface="+mj-lt"/>
              <a:buAutoNum type="arabicPeriod"/>
            </a:pPr>
            <a:r>
              <a:rPr lang="tr-TR" b="1" i="0">
                <a:solidFill>
                  <a:srgbClr val="0D0D0D"/>
                </a:solidFill>
                <a:effectLst/>
                <a:latin typeface="Söhne"/>
              </a:rPr>
              <a:t>Özellikler:</a:t>
            </a:r>
            <a:endParaRPr lang="tr-TR" b="0" i="0">
              <a:solidFill>
                <a:srgbClr val="0D0D0D"/>
              </a:solidFill>
              <a:effectLst/>
              <a:latin typeface="Söhne"/>
            </a:endParaRPr>
          </a:p>
          <a:p>
            <a:pPr marL="1143000" lvl="2" indent="-228600" algn="l">
              <a:buFont typeface="+mj-lt"/>
              <a:buAutoNum type="arabicPeriod"/>
            </a:pPr>
            <a:r>
              <a:rPr lang="tr-TR" b="0" i="0">
                <a:solidFill>
                  <a:srgbClr val="0D0D0D"/>
                </a:solidFill>
                <a:effectLst/>
                <a:latin typeface="Söhne"/>
              </a:rPr>
              <a:t>Zaman içinde değişen sistem elemanları.</a:t>
            </a:r>
          </a:p>
          <a:p>
            <a:pPr marL="1143000" lvl="2" indent="-228600" algn="l">
              <a:buFont typeface="+mj-lt"/>
              <a:buAutoNum type="arabicPeriod"/>
            </a:pPr>
            <a:r>
              <a:rPr lang="tr-TR" b="0" i="0">
                <a:solidFill>
                  <a:srgbClr val="0D0D0D"/>
                </a:solidFill>
                <a:effectLst/>
                <a:latin typeface="Söhne"/>
              </a:rPr>
              <a:t>Dinamik bir yapıya sahip, zaman içinde evrimleşir.</a:t>
            </a:r>
          </a:p>
          <a:p>
            <a:pPr marL="1143000" lvl="2" indent="-228600" algn="l">
              <a:buFont typeface="+mj-lt"/>
              <a:buAutoNum type="arabicPeriod"/>
            </a:pPr>
            <a:r>
              <a:rPr lang="tr-TR" b="0" i="0">
                <a:solidFill>
                  <a:srgbClr val="0D0D0D"/>
                </a:solidFill>
                <a:effectLst/>
                <a:latin typeface="Söhne"/>
              </a:rPr>
              <a:t>Sistemin çıkışları zamana bağlı olarak değişir.</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bject 10"/>
          <p:cNvSpPr txBox="1">
            <a:spLocks noGrp="1"/>
          </p:cNvSpPr>
          <p:nvPr>
            <p:ph type="title"/>
          </p:nvPr>
        </p:nvSpPr>
        <p:spPr>
          <a:xfrm>
            <a:off x="535940" y="797178"/>
            <a:ext cx="5862320" cy="574040"/>
          </a:xfrm>
          <a:prstGeom prst="rect">
            <a:avLst/>
          </a:prstGeom>
        </p:spPr>
        <p:txBody>
          <a:bodyPr vert="horz" wrap="square" lIns="0" tIns="12700" rIns="0" bIns="0" rtlCol="0">
            <a:spAutoFit/>
          </a:bodyPr>
          <a:lstStyle/>
          <a:p>
            <a:pPr marL="12700">
              <a:lnSpc>
                <a:spcPct val="100000"/>
              </a:lnSpc>
              <a:spcBef>
                <a:spcPts val="100"/>
              </a:spcBef>
            </a:pPr>
            <a:r>
              <a:rPr sz="3600" spc="-80" dirty="0">
                <a:solidFill>
                  <a:srgbClr val="380CF4"/>
                </a:solidFill>
              </a:rPr>
              <a:t>S</a:t>
            </a:r>
            <a:r>
              <a:rPr spc="-80" dirty="0">
                <a:solidFill>
                  <a:srgbClr val="380CF4"/>
                </a:solidFill>
              </a:rPr>
              <a:t>TATİK</a:t>
            </a:r>
            <a:r>
              <a:rPr spc="95" dirty="0">
                <a:solidFill>
                  <a:srgbClr val="380CF4"/>
                </a:solidFill>
              </a:rPr>
              <a:t> </a:t>
            </a:r>
            <a:r>
              <a:rPr spc="15" dirty="0">
                <a:solidFill>
                  <a:srgbClr val="380CF4"/>
                </a:solidFill>
              </a:rPr>
              <a:t>VE</a:t>
            </a:r>
            <a:r>
              <a:rPr spc="175" dirty="0">
                <a:solidFill>
                  <a:srgbClr val="380CF4"/>
                </a:solidFill>
              </a:rPr>
              <a:t> </a:t>
            </a:r>
            <a:r>
              <a:rPr sz="3600" spc="10" dirty="0">
                <a:solidFill>
                  <a:srgbClr val="380CF4"/>
                </a:solidFill>
              </a:rPr>
              <a:t>D</a:t>
            </a:r>
            <a:r>
              <a:rPr spc="10" dirty="0">
                <a:solidFill>
                  <a:srgbClr val="380CF4"/>
                </a:solidFill>
              </a:rPr>
              <a:t>İNAMİK</a:t>
            </a:r>
            <a:r>
              <a:rPr spc="170" dirty="0">
                <a:solidFill>
                  <a:srgbClr val="380CF4"/>
                </a:solidFill>
              </a:rPr>
              <a:t> </a:t>
            </a:r>
            <a:r>
              <a:rPr sz="3600" spc="15" dirty="0">
                <a:solidFill>
                  <a:srgbClr val="380CF4"/>
                </a:solidFill>
              </a:rPr>
              <a:t>S</a:t>
            </a:r>
            <a:r>
              <a:rPr spc="15" dirty="0">
                <a:solidFill>
                  <a:srgbClr val="380CF4"/>
                </a:solidFill>
              </a:rPr>
              <a:t>İSTEMLER</a:t>
            </a:r>
            <a:endParaRPr sz="3600"/>
          </a:p>
        </p:txBody>
      </p:sp>
      <p:sp>
        <p:nvSpPr>
          <p:cNvPr id="12" name="object 12"/>
          <p:cNvSpPr txBox="1">
            <a:spLocks noGrp="1"/>
          </p:cNvSpPr>
          <p:nvPr>
            <p:ph type="sldNum" sz="quarter" idx="12"/>
          </p:nvPr>
        </p:nvSpPr>
        <p:spPr>
          <a:prstGeom prst="rect">
            <a:avLst/>
          </a:prstGeom>
        </p:spPr>
        <p:txBody>
          <a:bodyPr vert="horz" wrap="square" lIns="0" tIns="0" rIns="0" bIns="0" rtlCol="0">
            <a:spAutoFit/>
          </a:bodyPr>
          <a:lstStyle/>
          <a:p>
            <a:pPr marL="38100">
              <a:lnSpc>
                <a:spcPts val="1650"/>
              </a:lnSpc>
            </a:pPr>
            <a:fld id="{81D60167-4931-47E6-BA6A-407CBD079E47}" type="slidenum">
              <a:rPr dirty="0"/>
              <a:t>43</a:t>
            </a:fld>
            <a:endParaRPr dirty="0"/>
          </a:p>
        </p:txBody>
      </p:sp>
      <p:sp>
        <p:nvSpPr>
          <p:cNvPr id="11" name="object 11"/>
          <p:cNvSpPr txBox="1"/>
          <p:nvPr/>
        </p:nvSpPr>
        <p:spPr>
          <a:xfrm>
            <a:off x="691692" y="1622501"/>
            <a:ext cx="7803515" cy="3227070"/>
          </a:xfrm>
          <a:prstGeom prst="rect">
            <a:avLst/>
          </a:prstGeom>
        </p:spPr>
        <p:txBody>
          <a:bodyPr vert="horz" wrap="square" lIns="0" tIns="12700" rIns="0" bIns="0" rtlCol="0">
            <a:spAutoFit/>
          </a:bodyPr>
          <a:lstStyle/>
          <a:p>
            <a:pPr marL="12700" marR="5080" algn="just">
              <a:lnSpc>
                <a:spcPct val="100000"/>
              </a:lnSpc>
              <a:spcBef>
                <a:spcPts val="100"/>
              </a:spcBef>
            </a:pPr>
            <a:r>
              <a:rPr sz="2400" spc="-5" dirty="0">
                <a:latin typeface="Times New Roman"/>
                <a:cs typeface="Times New Roman"/>
              </a:rPr>
              <a:t>Örneğin</a:t>
            </a:r>
            <a:r>
              <a:rPr sz="2400" dirty="0">
                <a:latin typeface="Times New Roman"/>
                <a:cs typeface="Times New Roman"/>
              </a:rPr>
              <a:t> </a:t>
            </a:r>
            <a:r>
              <a:rPr sz="2400" spc="-5" dirty="0">
                <a:latin typeface="Times New Roman"/>
                <a:cs typeface="Times New Roman"/>
              </a:rPr>
              <a:t>bir</a:t>
            </a:r>
            <a:r>
              <a:rPr sz="2400" dirty="0">
                <a:latin typeface="Times New Roman"/>
                <a:cs typeface="Times New Roman"/>
              </a:rPr>
              <a:t> </a:t>
            </a:r>
            <a:r>
              <a:rPr sz="2400" spc="-5" dirty="0">
                <a:latin typeface="Times New Roman"/>
                <a:cs typeface="Times New Roman"/>
              </a:rPr>
              <a:t>işletme,</a:t>
            </a:r>
            <a:r>
              <a:rPr sz="2400" dirty="0">
                <a:latin typeface="Times New Roman"/>
                <a:cs typeface="Times New Roman"/>
              </a:rPr>
              <a:t> </a:t>
            </a:r>
            <a:r>
              <a:rPr sz="2400" spc="-5" dirty="0">
                <a:latin typeface="Times New Roman"/>
                <a:cs typeface="Times New Roman"/>
              </a:rPr>
              <a:t>çevredeki</a:t>
            </a:r>
            <a:r>
              <a:rPr sz="2400" dirty="0">
                <a:latin typeface="Times New Roman"/>
                <a:cs typeface="Times New Roman"/>
              </a:rPr>
              <a:t> </a:t>
            </a:r>
            <a:r>
              <a:rPr sz="2400" spc="-10" dirty="0">
                <a:latin typeface="Times New Roman"/>
                <a:cs typeface="Times New Roman"/>
              </a:rPr>
              <a:t>arz</a:t>
            </a:r>
            <a:r>
              <a:rPr sz="2400" spc="-5" dirty="0">
                <a:latin typeface="Times New Roman"/>
                <a:cs typeface="Times New Roman"/>
              </a:rPr>
              <a:t> ve</a:t>
            </a:r>
            <a:r>
              <a:rPr sz="2400" dirty="0">
                <a:latin typeface="Times New Roman"/>
                <a:cs typeface="Times New Roman"/>
              </a:rPr>
              <a:t> </a:t>
            </a:r>
            <a:r>
              <a:rPr sz="2400" spc="-5" dirty="0">
                <a:latin typeface="Times New Roman"/>
                <a:cs typeface="Times New Roman"/>
              </a:rPr>
              <a:t>talep</a:t>
            </a:r>
            <a:r>
              <a:rPr sz="2400" dirty="0">
                <a:latin typeface="Times New Roman"/>
                <a:cs typeface="Times New Roman"/>
              </a:rPr>
              <a:t> </a:t>
            </a:r>
            <a:r>
              <a:rPr sz="2400" spc="-5" dirty="0">
                <a:latin typeface="Times New Roman"/>
                <a:cs typeface="Times New Roman"/>
              </a:rPr>
              <a:t>gibi</a:t>
            </a:r>
            <a:r>
              <a:rPr sz="2400" dirty="0">
                <a:latin typeface="Times New Roman"/>
                <a:cs typeface="Times New Roman"/>
              </a:rPr>
              <a:t> </a:t>
            </a:r>
            <a:r>
              <a:rPr sz="2400" spc="-5" dirty="0">
                <a:latin typeface="Times New Roman"/>
                <a:cs typeface="Times New Roman"/>
              </a:rPr>
              <a:t>değişken </a:t>
            </a:r>
            <a:r>
              <a:rPr sz="2400" dirty="0">
                <a:latin typeface="Times New Roman"/>
                <a:cs typeface="Times New Roman"/>
              </a:rPr>
              <a:t> </a:t>
            </a:r>
            <a:r>
              <a:rPr sz="2400" spc="-5" dirty="0">
                <a:latin typeface="Times New Roman"/>
                <a:cs typeface="Times New Roman"/>
              </a:rPr>
              <a:t>parametrelerin zaman içindeki durumuna </a:t>
            </a:r>
            <a:r>
              <a:rPr sz="2400" dirty="0">
                <a:latin typeface="Times New Roman"/>
                <a:cs typeface="Times New Roman"/>
              </a:rPr>
              <a:t>göre </a:t>
            </a:r>
            <a:r>
              <a:rPr sz="2400" spc="-5" dirty="0">
                <a:latin typeface="Times New Roman"/>
                <a:cs typeface="Times New Roman"/>
              </a:rPr>
              <a:t>kendisini sürekli </a:t>
            </a:r>
            <a:r>
              <a:rPr sz="2400" spc="-585" dirty="0">
                <a:latin typeface="Times New Roman"/>
                <a:cs typeface="Times New Roman"/>
              </a:rPr>
              <a:t> </a:t>
            </a:r>
            <a:r>
              <a:rPr sz="2400" spc="-5" dirty="0">
                <a:latin typeface="Times New Roman"/>
                <a:cs typeface="Times New Roman"/>
              </a:rPr>
              <a:t>değiştirmek </a:t>
            </a:r>
            <a:r>
              <a:rPr sz="2400" dirty="0">
                <a:latin typeface="Times New Roman"/>
                <a:cs typeface="Times New Roman"/>
              </a:rPr>
              <a:t>ve </a:t>
            </a:r>
            <a:r>
              <a:rPr sz="2400" spc="-5" dirty="0">
                <a:latin typeface="Times New Roman"/>
                <a:cs typeface="Times New Roman"/>
              </a:rPr>
              <a:t>ayarlamak durumunda </a:t>
            </a:r>
            <a:r>
              <a:rPr sz="2400" dirty="0">
                <a:latin typeface="Times New Roman"/>
                <a:cs typeface="Times New Roman"/>
              </a:rPr>
              <a:t>olduğu </a:t>
            </a:r>
            <a:r>
              <a:rPr sz="2400" spc="-5" dirty="0">
                <a:latin typeface="Times New Roman"/>
                <a:cs typeface="Times New Roman"/>
              </a:rPr>
              <a:t>için dinamik </a:t>
            </a:r>
            <a:r>
              <a:rPr sz="2400" dirty="0">
                <a:latin typeface="Times New Roman"/>
                <a:cs typeface="Times New Roman"/>
              </a:rPr>
              <a:t>bir </a:t>
            </a:r>
            <a:r>
              <a:rPr sz="2400" spc="5" dirty="0">
                <a:latin typeface="Times New Roman"/>
                <a:cs typeface="Times New Roman"/>
              </a:rPr>
              <a:t> </a:t>
            </a:r>
            <a:r>
              <a:rPr sz="2400" spc="-15" dirty="0">
                <a:latin typeface="Times New Roman"/>
                <a:cs typeface="Times New Roman"/>
              </a:rPr>
              <a:t>sistemdir.</a:t>
            </a:r>
            <a:endParaRPr sz="2400">
              <a:latin typeface="Times New Roman"/>
              <a:cs typeface="Times New Roman"/>
            </a:endParaRPr>
          </a:p>
          <a:p>
            <a:pPr marL="12700" marR="5080" algn="just">
              <a:lnSpc>
                <a:spcPct val="100000"/>
              </a:lnSpc>
              <a:spcBef>
                <a:spcPts val="2165"/>
              </a:spcBef>
            </a:pPr>
            <a:r>
              <a:rPr sz="2400" spc="-5" dirty="0">
                <a:latin typeface="Times New Roman"/>
                <a:cs typeface="Times New Roman"/>
              </a:rPr>
              <a:t>Güneş</a:t>
            </a:r>
            <a:r>
              <a:rPr sz="2400" dirty="0">
                <a:latin typeface="Times New Roman"/>
                <a:cs typeface="Times New Roman"/>
              </a:rPr>
              <a:t> </a:t>
            </a:r>
            <a:r>
              <a:rPr sz="2400" spc="-5" dirty="0">
                <a:latin typeface="Times New Roman"/>
                <a:cs typeface="Times New Roman"/>
              </a:rPr>
              <a:t>sistemimiz</a:t>
            </a:r>
            <a:r>
              <a:rPr sz="2400" dirty="0">
                <a:latin typeface="Times New Roman"/>
                <a:cs typeface="Times New Roman"/>
              </a:rPr>
              <a:t> </a:t>
            </a:r>
            <a:r>
              <a:rPr sz="2400" spc="-5" dirty="0">
                <a:latin typeface="Times New Roman"/>
                <a:cs typeface="Times New Roman"/>
              </a:rPr>
              <a:t>ise,</a:t>
            </a:r>
            <a:r>
              <a:rPr sz="2400" dirty="0">
                <a:latin typeface="Times New Roman"/>
                <a:cs typeface="Times New Roman"/>
              </a:rPr>
              <a:t> </a:t>
            </a:r>
            <a:r>
              <a:rPr sz="2400" spc="-5" dirty="0">
                <a:latin typeface="Times New Roman"/>
                <a:cs typeface="Times New Roman"/>
              </a:rPr>
              <a:t>bizim</a:t>
            </a:r>
            <a:r>
              <a:rPr sz="2400" dirty="0">
                <a:latin typeface="Times New Roman"/>
                <a:cs typeface="Times New Roman"/>
              </a:rPr>
              <a:t> </a:t>
            </a:r>
            <a:r>
              <a:rPr sz="2400" spc="-10" dirty="0">
                <a:latin typeface="Times New Roman"/>
                <a:cs typeface="Times New Roman"/>
              </a:rPr>
              <a:t>zaman</a:t>
            </a:r>
            <a:r>
              <a:rPr sz="2400" spc="-5" dirty="0">
                <a:latin typeface="Times New Roman"/>
                <a:cs typeface="Times New Roman"/>
              </a:rPr>
              <a:t> ölçeğimiz</a:t>
            </a:r>
            <a:r>
              <a:rPr sz="2400" dirty="0">
                <a:latin typeface="Times New Roman"/>
                <a:cs typeface="Times New Roman"/>
              </a:rPr>
              <a:t> </a:t>
            </a:r>
            <a:r>
              <a:rPr sz="2400" spc="-5" dirty="0">
                <a:latin typeface="Times New Roman"/>
                <a:cs typeface="Times New Roman"/>
              </a:rPr>
              <a:t>içinde </a:t>
            </a:r>
            <a:r>
              <a:rPr sz="2400" spc="-585" dirty="0">
                <a:latin typeface="Times New Roman"/>
                <a:cs typeface="Times New Roman"/>
              </a:rPr>
              <a:t> </a:t>
            </a:r>
            <a:r>
              <a:rPr sz="2400" spc="-5" dirty="0">
                <a:latin typeface="Times New Roman"/>
                <a:cs typeface="Times New Roman"/>
              </a:rPr>
              <a:t>düşünüldüğünde</a:t>
            </a:r>
            <a:r>
              <a:rPr sz="2400" spc="570" dirty="0">
                <a:latin typeface="Times New Roman"/>
                <a:cs typeface="Times New Roman"/>
              </a:rPr>
              <a:t> </a:t>
            </a:r>
            <a:r>
              <a:rPr sz="2400" spc="-5" dirty="0">
                <a:latin typeface="Times New Roman"/>
                <a:cs typeface="Times New Roman"/>
              </a:rPr>
              <a:t>hemen</a:t>
            </a:r>
            <a:r>
              <a:rPr sz="2400" spc="570" dirty="0">
                <a:latin typeface="Times New Roman"/>
                <a:cs typeface="Times New Roman"/>
              </a:rPr>
              <a:t> </a:t>
            </a:r>
            <a:r>
              <a:rPr sz="2400" spc="-5" dirty="0">
                <a:latin typeface="Times New Roman"/>
                <a:cs typeface="Times New Roman"/>
              </a:rPr>
              <a:t>hemen</a:t>
            </a:r>
            <a:r>
              <a:rPr sz="2400" spc="570" dirty="0">
                <a:latin typeface="Times New Roman"/>
                <a:cs typeface="Times New Roman"/>
              </a:rPr>
              <a:t> </a:t>
            </a:r>
            <a:r>
              <a:rPr sz="2400" dirty="0">
                <a:latin typeface="Times New Roman"/>
                <a:cs typeface="Times New Roman"/>
              </a:rPr>
              <a:t>hiçbir</a:t>
            </a:r>
            <a:r>
              <a:rPr sz="2400" spc="580" dirty="0">
                <a:latin typeface="Times New Roman"/>
                <a:cs typeface="Times New Roman"/>
              </a:rPr>
              <a:t> </a:t>
            </a:r>
            <a:r>
              <a:rPr sz="2400" spc="-5" dirty="0">
                <a:latin typeface="Times New Roman"/>
                <a:cs typeface="Times New Roman"/>
              </a:rPr>
              <a:t>değişikliğe</a:t>
            </a:r>
            <a:r>
              <a:rPr sz="2400" spc="560" dirty="0">
                <a:latin typeface="Times New Roman"/>
                <a:cs typeface="Times New Roman"/>
              </a:rPr>
              <a:t> </a:t>
            </a:r>
            <a:r>
              <a:rPr sz="2400" spc="-5" dirty="0">
                <a:latin typeface="Times New Roman"/>
                <a:cs typeface="Times New Roman"/>
              </a:rPr>
              <a:t>uğramadan </a:t>
            </a:r>
            <a:r>
              <a:rPr sz="2400" spc="-585" dirty="0">
                <a:latin typeface="Times New Roman"/>
                <a:cs typeface="Times New Roman"/>
              </a:rPr>
              <a:t> </a:t>
            </a:r>
            <a:r>
              <a:rPr sz="2400" spc="-5" dirty="0">
                <a:latin typeface="Times New Roman"/>
                <a:cs typeface="Times New Roman"/>
              </a:rPr>
              <a:t>seyrini</a:t>
            </a:r>
            <a:r>
              <a:rPr sz="2400" dirty="0">
                <a:latin typeface="Times New Roman"/>
                <a:cs typeface="Times New Roman"/>
              </a:rPr>
              <a:t> </a:t>
            </a:r>
            <a:r>
              <a:rPr sz="2400" spc="-15" dirty="0">
                <a:latin typeface="Times New Roman"/>
                <a:cs typeface="Times New Roman"/>
              </a:rPr>
              <a:t>sürdürmektedir.</a:t>
            </a:r>
            <a:r>
              <a:rPr sz="2400" spc="575" dirty="0">
                <a:latin typeface="Times New Roman"/>
                <a:cs typeface="Times New Roman"/>
              </a:rPr>
              <a:t> </a:t>
            </a:r>
            <a:r>
              <a:rPr sz="2400" spc="-5" dirty="0">
                <a:latin typeface="Times New Roman"/>
                <a:cs typeface="Times New Roman"/>
              </a:rPr>
              <a:t>Güneş</a:t>
            </a:r>
            <a:r>
              <a:rPr sz="2400" dirty="0">
                <a:latin typeface="Times New Roman"/>
                <a:cs typeface="Times New Roman"/>
              </a:rPr>
              <a:t> </a:t>
            </a:r>
            <a:r>
              <a:rPr sz="2400" spc="-5" dirty="0">
                <a:latin typeface="Times New Roman"/>
                <a:cs typeface="Times New Roman"/>
              </a:rPr>
              <a:t>sistemi</a:t>
            </a:r>
            <a:r>
              <a:rPr sz="2400" dirty="0">
                <a:latin typeface="Times New Roman"/>
                <a:cs typeface="Times New Roman"/>
              </a:rPr>
              <a:t> bu</a:t>
            </a:r>
            <a:r>
              <a:rPr sz="2400" spc="5" dirty="0">
                <a:latin typeface="Times New Roman"/>
                <a:cs typeface="Times New Roman"/>
              </a:rPr>
              <a:t> </a:t>
            </a:r>
            <a:r>
              <a:rPr sz="2400" spc="-5" dirty="0">
                <a:latin typeface="Times New Roman"/>
                <a:cs typeface="Times New Roman"/>
              </a:rPr>
              <a:t>açıdan</a:t>
            </a:r>
            <a:r>
              <a:rPr sz="2400" dirty="0">
                <a:latin typeface="Times New Roman"/>
                <a:cs typeface="Times New Roman"/>
              </a:rPr>
              <a:t> </a:t>
            </a:r>
            <a:r>
              <a:rPr sz="2400" spc="-5" dirty="0">
                <a:latin typeface="Times New Roman"/>
                <a:cs typeface="Times New Roman"/>
              </a:rPr>
              <a:t>statik </a:t>
            </a:r>
            <a:r>
              <a:rPr sz="2400" dirty="0">
                <a:latin typeface="Times New Roman"/>
                <a:cs typeface="Times New Roman"/>
              </a:rPr>
              <a:t> </a:t>
            </a:r>
            <a:r>
              <a:rPr sz="2400" spc="-5" dirty="0">
                <a:latin typeface="Times New Roman"/>
                <a:cs typeface="Times New Roman"/>
              </a:rPr>
              <a:t>sistemlere</a:t>
            </a:r>
            <a:r>
              <a:rPr sz="2400" spc="-30" dirty="0">
                <a:latin typeface="Times New Roman"/>
                <a:cs typeface="Times New Roman"/>
              </a:rPr>
              <a:t> </a:t>
            </a:r>
            <a:r>
              <a:rPr sz="2400" dirty="0">
                <a:latin typeface="Times New Roman"/>
                <a:cs typeface="Times New Roman"/>
              </a:rPr>
              <a:t>örnek olarak</a:t>
            </a:r>
            <a:r>
              <a:rPr sz="2400" spc="-20" dirty="0">
                <a:latin typeface="Times New Roman"/>
                <a:cs typeface="Times New Roman"/>
              </a:rPr>
              <a:t> </a:t>
            </a:r>
            <a:r>
              <a:rPr sz="2400" spc="-15" dirty="0">
                <a:latin typeface="Times New Roman"/>
                <a:cs typeface="Times New Roman"/>
              </a:rPr>
              <a:t>verilebilir.</a:t>
            </a:r>
            <a:endParaRPr sz="2400">
              <a:latin typeface="Times New Roman"/>
              <a:cs typeface="Times New Roman"/>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38F59A4-4431-460D-8E49-6E65C189A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8A919B9C-5C01-47E4-B2F2-45F589208A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6858000"/>
            <a:chOff x="0" y="0"/>
            <a:chExt cx="12192000" cy="6858000"/>
          </a:xfrm>
        </p:grpSpPr>
        <p:sp>
          <p:nvSpPr>
            <p:cNvPr id="21" name="Rectangle 20">
              <a:extLst>
                <a:ext uri="{FF2B5EF4-FFF2-40B4-BE49-F238E27FC236}">
                  <a16:creationId xmlns:a16="http://schemas.microsoft.com/office/drawing/2014/main" id="{E85A82CE-D835-4542-BE8D-62A8F5A94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63D7EF0-3AC8-4029-B55D-EBDD733D3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object 10"/>
          <p:cNvSpPr txBox="1">
            <a:spLocks noGrp="1"/>
          </p:cNvSpPr>
          <p:nvPr>
            <p:ph type="title"/>
          </p:nvPr>
        </p:nvSpPr>
        <p:spPr>
          <a:xfrm>
            <a:off x="637219" y="154175"/>
            <a:ext cx="8317705" cy="1325563"/>
          </a:xfrm>
          <a:prstGeom prst="rect">
            <a:avLst/>
          </a:prstGeom>
        </p:spPr>
        <p:txBody>
          <a:bodyPr vert="horz" lIns="91440" tIns="45720" rIns="91440" bIns="45720" rtlCol="0" anchor="ctr">
            <a:normAutofit/>
          </a:bodyPr>
          <a:lstStyle/>
          <a:p>
            <a:pPr marL="12700" defTabSz="914400"/>
            <a:r>
              <a:rPr lang="en-US" sz="3500" kern="1200" spc="10">
                <a:solidFill>
                  <a:schemeClr val="tx1"/>
                </a:solidFill>
                <a:latin typeface="+mj-lt"/>
                <a:ea typeface="+mj-ea"/>
                <a:cs typeface="+mj-cs"/>
              </a:rPr>
              <a:t>SOYUT</a:t>
            </a:r>
            <a:r>
              <a:rPr lang="en-US" sz="3500" kern="1200" spc="45">
                <a:solidFill>
                  <a:schemeClr val="tx1"/>
                </a:solidFill>
                <a:latin typeface="+mj-lt"/>
                <a:ea typeface="+mj-ea"/>
                <a:cs typeface="+mj-cs"/>
              </a:rPr>
              <a:t> </a:t>
            </a:r>
            <a:r>
              <a:rPr lang="en-US" sz="3500" kern="1200" spc="15">
                <a:solidFill>
                  <a:schemeClr val="tx1"/>
                </a:solidFill>
                <a:latin typeface="+mj-lt"/>
                <a:ea typeface="+mj-ea"/>
                <a:cs typeface="+mj-cs"/>
              </a:rPr>
              <a:t>VE</a:t>
            </a:r>
            <a:r>
              <a:rPr lang="en-US" sz="3500" kern="1200" spc="155">
                <a:solidFill>
                  <a:schemeClr val="tx1"/>
                </a:solidFill>
                <a:latin typeface="+mj-lt"/>
                <a:ea typeface="+mj-ea"/>
                <a:cs typeface="+mj-cs"/>
              </a:rPr>
              <a:t> </a:t>
            </a:r>
            <a:r>
              <a:rPr lang="en-US" sz="3500" kern="1200" spc="15">
                <a:solidFill>
                  <a:schemeClr val="tx1"/>
                </a:solidFill>
                <a:latin typeface="+mj-lt"/>
                <a:ea typeface="+mj-ea"/>
                <a:cs typeface="+mj-cs"/>
              </a:rPr>
              <a:t>SOMUT</a:t>
            </a:r>
            <a:r>
              <a:rPr lang="en-US" sz="3500" kern="1200" spc="120">
                <a:solidFill>
                  <a:schemeClr val="tx1"/>
                </a:solidFill>
                <a:latin typeface="+mj-lt"/>
                <a:ea typeface="+mj-ea"/>
                <a:cs typeface="+mj-cs"/>
              </a:rPr>
              <a:t> </a:t>
            </a:r>
            <a:r>
              <a:rPr lang="en-US" sz="3500" kern="1200" spc="15">
                <a:solidFill>
                  <a:schemeClr val="tx1"/>
                </a:solidFill>
                <a:latin typeface="+mj-lt"/>
                <a:ea typeface="+mj-ea"/>
                <a:cs typeface="+mj-cs"/>
              </a:rPr>
              <a:t>SİSTEMLER</a:t>
            </a:r>
            <a:endParaRPr lang="en-US" sz="3500" kern="1200">
              <a:solidFill>
                <a:schemeClr val="tx1"/>
              </a:solidFill>
              <a:latin typeface="+mj-lt"/>
              <a:ea typeface="+mj-ea"/>
              <a:cs typeface="+mj-cs"/>
            </a:endParaRPr>
          </a:p>
        </p:txBody>
      </p:sp>
      <p:sp>
        <p:nvSpPr>
          <p:cNvPr id="12" name="object 12"/>
          <p:cNvSpPr txBox="1">
            <a:spLocks noGrp="1"/>
          </p:cNvSpPr>
          <p:nvPr>
            <p:ph type="sldNum" sz="quarter" idx="12"/>
          </p:nvPr>
        </p:nvSpPr>
        <p:spPr>
          <a:xfrm rot="5400000">
            <a:off x="6775226" y="3148837"/>
            <a:ext cx="4326732" cy="550800"/>
          </a:xfrm>
          <a:prstGeom prst="rect">
            <a:avLst/>
          </a:prstGeom>
        </p:spPr>
        <p:txBody>
          <a:bodyPr vert="horz" lIns="91440" tIns="45720" rIns="91440" bIns="45720" rtlCol="0" anchor="ctr">
            <a:normAutofit/>
          </a:bodyPr>
          <a:lstStyle/>
          <a:p>
            <a:pPr algn="ctr">
              <a:spcAft>
                <a:spcPts val="600"/>
              </a:spcAft>
            </a:pPr>
            <a:fld id="{81D60167-4931-47E6-BA6A-407CBD079E47}" type="slidenum">
              <a:rPr lang="en-US">
                <a:solidFill>
                  <a:schemeClr val="tx1">
                    <a:tint val="75000"/>
                  </a:schemeClr>
                </a:solidFill>
              </a:rPr>
              <a:pPr algn="ctr">
                <a:spcAft>
                  <a:spcPts val="600"/>
                </a:spcAft>
              </a:pPr>
              <a:t>44</a:t>
            </a:fld>
            <a:endParaRPr lang="en-US">
              <a:solidFill>
                <a:schemeClr val="tx1">
                  <a:tint val="75000"/>
                </a:schemeClr>
              </a:solidFill>
            </a:endParaRPr>
          </a:p>
        </p:txBody>
      </p:sp>
      <p:graphicFrame>
        <p:nvGraphicFramePr>
          <p:cNvPr id="14" name="object 11">
            <a:extLst>
              <a:ext uri="{FF2B5EF4-FFF2-40B4-BE49-F238E27FC236}">
                <a16:creationId xmlns:a16="http://schemas.microsoft.com/office/drawing/2014/main" id="{64ECAC41-0194-8CF1-54CF-CC11ED16D560}"/>
              </a:ext>
            </a:extLst>
          </p:cNvPr>
          <p:cNvGraphicFramePr/>
          <p:nvPr>
            <p:extLst>
              <p:ext uri="{D42A27DB-BD31-4B8C-83A1-F6EECF244321}">
                <p14:modId xmlns:p14="http://schemas.microsoft.com/office/powerpoint/2010/main" val="543304176"/>
              </p:ext>
            </p:extLst>
          </p:nvPr>
        </p:nvGraphicFramePr>
        <p:xfrm>
          <a:off x="445761" y="1220598"/>
          <a:ext cx="8320087" cy="41576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38F59A4-4431-460D-8E49-6E65C189A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8A919B9C-5C01-47E4-B2F2-45F589208A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6858000"/>
            <a:chOff x="0" y="0"/>
            <a:chExt cx="12192000" cy="6858000"/>
          </a:xfrm>
        </p:grpSpPr>
        <p:sp>
          <p:nvSpPr>
            <p:cNvPr id="21" name="Rectangle 20">
              <a:extLst>
                <a:ext uri="{FF2B5EF4-FFF2-40B4-BE49-F238E27FC236}">
                  <a16:creationId xmlns:a16="http://schemas.microsoft.com/office/drawing/2014/main" id="{E85A82CE-D835-4542-BE8D-62A8F5A94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63D7EF0-3AC8-4029-B55D-EBDD733D3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object 10"/>
          <p:cNvSpPr txBox="1">
            <a:spLocks noGrp="1"/>
          </p:cNvSpPr>
          <p:nvPr>
            <p:ph type="title"/>
          </p:nvPr>
        </p:nvSpPr>
        <p:spPr>
          <a:xfrm>
            <a:off x="413147" y="365125"/>
            <a:ext cx="8317705" cy="1325563"/>
          </a:xfrm>
          <a:prstGeom prst="rect">
            <a:avLst/>
          </a:prstGeom>
        </p:spPr>
        <p:txBody>
          <a:bodyPr vert="horz" lIns="91440" tIns="45720" rIns="91440" bIns="45720" rtlCol="0" anchor="ctr">
            <a:normAutofit/>
          </a:bodyPr>
          <a:lstStyle/>
          <a:p>
            <a:pPr marL="12700" defTabSz="914400"/>
            <a:r>
              <a:rPr lang="en-US" sz="3500" kern="1200" spc="10">
                <a:solidFill>
                  <a:schemeClr val="tx1"/>
                </a:solidFill>
                <a:latin typeface="+mj-lt"/>
                <a:ea typeface="+mj-ea"/>
                <a:cs typeface="+mj-cs"/>
              </a:rPr>
              <a:t>BASİT</a:t>
            </a:r>
            <a:r>
              <a:rPr lang="en-US" sz="3500" kern="1200" spc="60">
                <a:solidFill>
                  <a:schemeClr val="tx1"/>
                </a:solidFill>
                <a:latin typeface="+mj-lt"/>
                <a:ea typeface="+mj-ea"/>
                <a:cs typeface="+mj-cs"/>
              </a:rPr>
              <a:t> </a:t>
            </a:r>
            <a:r>
              <a:rPr lang="en-US" sz="3500" kern="1200" spc="15">
                <a:solidFill>
                  <a:schemeClr val="tx1"/>
                </a:solidFill>
                <a:latin typeface="+mj-lt"/>
                <a:ea typeface="+mj-ea"/>
                <a:cs typeface="+mj-cs"/>
              </a:rPr>
              <a:t>VE</a:t>
            </a:r>
            <a:r>
              <a:rPr lang="en-US" sz="3500" kern="1200" spc="160">
                <a:solidFill>
                  <a:schemeClr val="tx1"/>
                </a:solidFill>
                <a:latin typeface="+mj-lt"/>
                <a:ea typeface="+mj-ea"/>
                <a:cs typeface="+mj-cs"/>
              </a:rPr>
              <a:t> </a:t>
            </a:r>
            <a:r>
              <a:rPr lang="en-US" sz="3500" kern="1200" spc="10">
                <a:solidFill>
                  <a:schemeClr val="tx1"/>
                </a:solidFill>
                <a:latin typeface="+mj-lt"/>
                <a:ea typeface="+mj-ea"/>
                <a:cs typeface="+mj-cs"/>
              </a:rPr>
              <a:t>KARMAŞIK</a:t>
            </a:r>
            <a:r>
              <a:rPr lang="en-US" sz="3500" kern="1200" spc="170">
                <a:solidFill>
                  <a:schemeClr val="tx1"/>
                </a:solidFill>
                <a:latin typeface="+mj-lt"/>
                <a:ea typeface="+mj-ea"/>
                <a:cs typeface="+mj-cs"/>
              </a:rPr>
              <a:t> </a:t>
            </a:r>
            <a:r>
              <a:rPr lang="en-US" sz="3500" kern="1200" spc="15">
                <a:solidFill>
                  <a:schemeClr val="tx1"/>
                </a:solidFill>
                <a:latin typeface="+mj-lt"/>
                <a:ea typeface="+mj-ea"/>
                <a:cs typeface="+mj-cs"/>
              </a:rPr>
              <a:t>SİSTEMLER</a:t>
            </a:r>
            <a:endParaRPr lang="en-US" sz="3500" kern="1200">
              <a:solidFill>
                <a:schemeClr val="tx1"/>
              </a:solidFill>
              <a:latin typeface="+mj-lt"/>
              <a:ea typeface="+mj-ea"/>
              <a:cs typeface="+mj-cs"/>
            </a:endParaRPr>
          </a:p>
        </p:txBody>
      </p:sp>
      <p:sp>
        <p:nvSpPr>
          <p:cNvPr id="12" name="object 12"/>
          <p:cNvSpPr txBox="1">
            <a:spLocks noGrp="1"/>
          </p:cNvSpPr>
          <p:nvPr>
            <p:ph type="sldNum" sz="quarter" idx="12"/>
          </p:nvPr>
        </p:nvSpPr>
        <p:spPr>
          <a:xfrm rot="5400000">
            <a:off x="6775226" y="3148837"/>
            <a:ext cx="4326732" cy="550800"/>
          </a:xfrm>
          <a:prstGeom prst="rect">
            <a:avLst/>
          </a:prstGeom>
        </p:spPr>
        <p:txBody>
          <a:bodyPr vert="horz" lIns="91440" tIns="45720" rIns="91440" bIns="45720" rtlCol="0" anchor="ctr">
            <a:normAutofit/>
          </a:bodyPr>
          <a:lstStyle/>
          <a:p>
            <a:pPr algn="ctr">
              <a:spcAft>
                <a:spcPts val="600"/>
              </a:spcAft>
            </a:pPr>
            <a:fld id="{81D60167-4931-47E6-BA6A-407CBD079E47}" type="slidenum">
              <a:rPr lang="en-US">
                <a:solidFill>
                  <a:schemeClr val="tx1">
                    <a:tint val="75000"/>
                  </a:schemeClr>
                </a:solidFill>
              </a:rPr>
              <a:pPr algn="ctr">
                <a:spcAft>
                  <a:spcPts val="600"/>
                </a:spcAft>
              </a:pPr>
              <a:t>45</a:t>
            </a:fld>
            <a:endParaRPr lang="en-US">
              <a:solidFill>
                <a:schemeClr val="tx1">
                  <a:tint val="75000"/>
                </a:schemeClr>
              </a:solidFill>
            </a:endParaRPr>
          </a:p>
        </p:txBody>
      </p:sp>
      <p:graphicFrame>
        <p:nvGraphicFramePr>
          <p:cNvPr id="14" name="object 11">
            <a:extLst>
              <a:ext uri="{FF2B5EF4-FFF2-40B4-BE49-F238E27FC236}">
                <a16:creationId xmlns:a16="http://schemas.microsoft.com/office/drawing/2014/main" id="{B9890662-10F0-369C-FA9E-48A809F98706}"/>
              </a:ext>
            </a:extLst>
          </p:cNvPr>
          <p:cNvGraphicFramePr/>
          <p:nvPr>
            <p:extLst>
              <p:ext uri="{D42A27DB-BD31-4B8C-83A1-F6EECF244321}">
                <p14:modId xmlns:p14="http://schemas.microsoft.com/office/powerpoint/2010/main" val="1691369880"/>
              </p:ext>
            </p:extLst>
          </p:nvPr>
        </p:nvGraphicFramePr>
        <p:xfrm>
          <a:off x="410766" y="2133600"/>
          <a:ext cx="8320087" cy="41576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1AC569F-F6C7-1EAD-60D3-B342B4F75FA6}"/>
              </a:ext>
            </a:extLst>
          </p:cNvPr>
          <p:cNvSpPr>
            <a:spLocks noGrp="1"/>
          </p:cNvSpPr>
          <p:nvPr>
            <p:ph type="title"/>
          </p:nvPr>
        </p:nvSpPr>
        <p:spPr>
          <a:xfrm>
            <a:off x="3415299" y="548464"/>
            <a:ext cx="5098906" cy="1675623"/>
          </a:xfrm>
        </p:spPr>
        <p:txBody>
          <a:bodyPr anchor="b">
            <a:normAutofit/>
          </a:bodyPr>
          <a:lstStyle/>
          <a:p>
            <a:r>
              <a:rPr lang="tr-TR" sz="3500"/>
              <a:t>DURUMSALLIK YAKLAŞIMI</a:t>
            </a:r>
          </a:p>
        </p:txBody>
      </p:sp>
      <p:pic>
        <p:nvPicPr>
          <p:cNvPr id="6" name="Picture 5" descr="mavi, açık mavi, çamurcun, cam göbeği, fraktal çizim içeren bir resim&#10;&#10;Açıklama otomatik olarak oluşturuldu">
            <a:extLst>
              <a:ext uri="{FF2B5EF4-FFF2-40B4-BE49-F238E27FC236}">
                <a16:creationId xmlns:a16="http://schemas.microsoft.com/office/drawing/2014/main" id="{E7EAB90D-3139-9098-DC2A-63CA75A7F48A}"/>
              </a:ext>
            </a:extLst>
          </p:cNvPr>
          <p:cNvPicPr>
            <a:picLocks noChangeAspect="1"/>
          </p:cNvPicPr>
          <p:nvPr/>
        </p:nvPicPr>
        <p:blipFill rotWithShape="1">
          <a:blip r:embed="rId2"/>
          <a:srcRect l="33911" r="35455" b="-1"/>
          <a:stretch/>
        </p:blipFill>
        <p:spPr>
          <a:xfrm>
            <a:off x="20" y="10"/>
            <a:ext cx="3147352" cy="6857990"/>
          </a:xfrm>
          <a:prstGeom prst="rect">
            <a:avLst/>
          </a:prstGeom>
          <a:effectLst/>
        </p:spPr>
      </p:pic>
      <p:graphicFrame>
        <p:nvGraphicFramePr>
          <p:cNvPr id="5" name="İçerik Yer Tutucusu 2">
            <a:extLst>
              <a:ext uri="{FF2B5EF4-FFF2-40B4-BE49-F238E27FC236}">
                <a16:creationId xmlns:a16="http://schemas.microsoft.com/office/drawing/2014/main" id="{DFE569BE-C9DF-3969-A4E2-226F948DE557}"/>
              </a:ext>
            </a:extLst>
          </p:cNvPr>
          <p:cNvGraphicFramePr>
            <a:graphicFrameLocks noGrp="1"/>
          </p:cNvGraphicFramePr>
          <p:nvPr>
            <p:ph idx="1"/>
          </p:nvPr>
        </p:nvGraphicFramePr>
        <p:xfrm>
          <a:off x="3415300" y="2409830"/>
          <a:ext cx="5098904" cy="37052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513284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1081971-E77F-05C3-70E6-8A7C65BA9F9D}"/>
              </a:ext>
            </a:extLst>
          </p:cNvPr>
          <p:cNvSpPr>
            <a:spLocks noGrp="1"/>
          </p:cNvSpPr>
          <p:nvPr>
            <p:ph type="title"/>
          </p:nvPr>
        </p:nvSpPr>
        <p:spPr>
          <a:xfrm>
            <a:off x="515125" y="1153572"/>
            <a:ext cx="2400300" cy="4461163"/>
          </a:xfrm>
        </p:spPr>
        <p:txBody>
          <a:bodyPr>
            <a:normAutofit/>
          </a:bodyPr>
          <a:lstStyle/>
          <a:p>
            <a:r>
              <a:rPr lang="tr-TR" sz="2800">
                <a:solidFill>
                  <a:srgbClr val="FFFFFF"/>
                </a:solidFill>
              </a:rPr>
              <a:t>DURUMSALLIK YAKLAŞIMI</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İçerik Yer Tutucusu 2">
            <a:extLst>
              <a:ext uri="{FF2B5EF4-FFF2-40B4-BE49-F238E27FC236}">
                <a16:creationId xmlns:a16="http://schemas.microsoft.com/office/drawing/2014/main" id="{22679496-1CF4-EC3C-2CD8-C8F1F4A6348F}"/>
              </a:ext>
            </a:extLst>
          </p:cNvPr>
          <p:cNvSpPr>
            <a:spLocks noGrp="1"/>
          </p:cNvSpPr>
          <p:nvPr>
            <p:ph idx="1"/>
          </p:nvPr>
        </p:nvSpPr>
        <p:spPr>
          <a:xfrm>
            <a:off x="3335481" y="591344"/>
            <a:ext cx="5179868" cy="5585619"/>
          </a:xfrm>
        </p:spPr>
        <p:txBody>
          <a:bodyPr anchor="ctr">
            <a:normAutofit/>
          </a:bodyPr>
          <a:lstStyle/>
          <a:p>
            <a:r>
              <a:rPr lang="tr-TR" b="0" i="0" u="none" strike="noStrike" baseline="0">
                <a:latin typeface="Times New Roman" panose="02020603050405020304" pitchFamily="18" charset="0"/>
              </a:rPr>
              <a:t>Duruma ilişkin görüşler 1920’li yıllarda ifade edilmesine rağmen bahsedilen Durumsallık Yaklaşımı’nın daha sonra bir yaklaşım olarak ortaya çıkmasının nedeni yapılan araştırmalarda ortaya çıkan bazı bulgulardır. Durumsallık Yaklaşımı’nda önemli olan sorun, durum ve koşulların nasıl belirleneceği olmuştur. Bu soruna ilişkin genelde yapılan çalışmalar “teknoloji” ve “çevre” üzerine odaklanmış, “büyüklük” veya “personelin niteliği” gibi konularda da sınırlı sayıda çalışmalar yapılmıştır. Bu araştırmalar kısaca gözden geçirilirse yaklaşımın temelleri daha kolay anlaşılabilir. </a:t>
            </a:r>
            <a:endParaRPr lang="tr-TR"/>
          </a:p>
        </p:txBody>
      </p:sp>
    </p:spTree>
    <p:extLst>
      <p:ext uri="{BB962C8B-B14F-4D97-AF65-F5344CB8AC3E}">
        <p14:creationId xmlns:p14="http://schemas.microsoft.com/office/powerpoint/2010/main" val="230420320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Başlık 1">
            <a:extLst>
              <a:ext uri="{FF2B5EF4-FFF2-40B4-BE49-F238E27FC236}">
                <a16:creationId xmlns:a16="http://schemas.microsoft.com/office/drawing/2014/main" id="{F2A5D9CB-B0AC-2EAD-C669-922D1AD2499D}"/>
              </a:ext>
            </a:extLst>
          </p:cNvPr>
          <p:cNvSpPr>
            <a:spLocks noGrp="1"/>
          </p:cNvSpPr>
          <p:nvPr>
            <p:ph type="title"/>
          </p:nvPr>
        </p:nvSpPr>
        <p:spPr>
          <a:xfrm>
            <a:off x="621506" y="494414"/>
            <a:ext cx="7900987" cy="817403"/>
          </a:xfrm>
        </p:spPr>
        <p:txBody>
          <a:bodyPr vert="horz" lIns="91440" tIns="45720" rIns="91440" bIns="45720" rtlCol="0" anchor="b">
            <a:normAutofit/>
          </a:bodyPr>
          <a:lstStyle/>
          <a:p>
            <a:pPr algn="ctr" defTabSz="914400"/>
            <a:r>
              <a:rPr lang="en-US" sz="3100" b="0" i="0" u="none" strike="noStrike" kern="1200" baseline="0">
                <a:solidFill>
                  <a:schemeClr val="tx1"/>
                </a:solidFill>
                <a:latin typeface="+mj-lt"/>
                <a:ea typeface="+mj-ea"/>
                <a:cs typeface="+mj-cs"/>
              </a:rPr>
              <a:t>Yönetime Durumsallık Bakışı </a:t>
            </a:r>
            <a:endParaRPr lang="en-US" sz="3100" kern="1200">
              <a:solidFill>
                <a:schemeClr val="tx1"/>
              </a:solidFill>
              <a:latin typeface="+mj-lt"/>
              <a:ea typeface="+mj-ea"/>
              <a:cs typeface="+mj-cs"/>
            </a:endParaRPr>
          </a:p>
        </p:txBody>
      </p:sp>
      <p:pic>
        <p:nvPicPr>
          <p:cNvPr id="8" name="İçerik Yer Tutucusu 7" descr="metin, ekran görüntüsü, yazı tipi, sayı, numara içeren bir resim&#10;&#10;Açıklama otomatik olarak oluşturuldu">
            <a:extLst>
              <a:ext uri="{FF2B5EF4-FFF2-40B4-BE49-F238E27FC236}">
                <a16:creationId xmlns:a16="http://schemas.microsoft.com/office/drawing/2014/main" id="{E16F5C6C-E990-B289-48E0-C2A0B8AD241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42925" y="2575634"/>
            <a:ext cx="8058150" cy="3505294"/>
          </a:xfrm>
          <a:prstGeom prst="rect">
            <a:avLst/>
          </a:prstGeom>
        </p:spPr>
      </p:pic>
    </p:spTree>
    <p:extLst>
      <p:ext uri="{BB962C8B-B14F-4D97-AF65-F5344CB8AC3E}">
        <p14:creationId xmlns:p14="http://schemas.microsoft.com/office/powerpoint/2010/main" val="33452056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0747E59-BEB5-1A48-0E2D-932B8BE63373}"/>
              </a:ext>
            </a:extLst>
          </p:cNvPr>
          <p:cNvSpPr>
            <a:spLocks noGrp="1"/>
          </p:cNvSpPr>
          <p:nvPr>
            <p:ph type="title"/>
          </p:nvPr>
        </p:nvSpPr>
        <p:spPr>
          <a:xfrm>
            <a:off x="515125" y="1153572"/>
            <a:ext cx="2400300" cy="4461163"/>
          </a:xfrm>
        </p:spPr>
        <p:txBody>
          <a:bodyPr>
            <a:normAutofit/>
          </a:bodyPr>
          <a:lstStyle/>
          <a:p>
            <a:r>
              <a:rPr lang="tr-TR" sz="2800">
                <a:solidFill>
                  <a:srgbClr val="FFFFFF"/>
                </a:solidFill>
              </a:rPr>
              <a:t>DURUMSALLIK YAKLAŞIMI</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İçerik Yer Tutucusu 4">
            <a:extLst>
              <a:ext uri="{FF2B5EF4-FFF2-40B4-BE49-F238E27FC236}">
                <a16:creationId xmlns:a16="http://schemas.microsoft.com/office/drawing/2014/main" id="{450A1C97-E8FC-CA27-015D-32BF335CD09E}"/>
              </a:ext>
            </a:extLst>
          </p:cNvPr>
          <p:cNvSpPr>
            <a:spLocks noGrp="1"/>
          </p:cNvSpPr>
          <p:nvPr>
            <p:ph idx="1"/>
          </p:nvPr>
        </p:nvSpPr>
        <p:spPr>
          <a:xfrm>
            <a:off x="3335481" y="591344"/>
            <a:ext cx="5179868" cy="5585619"/>
          </a:xfrm>
        </p:spPr>
        <p:txBody>
          <a:bodyPr anchor="ctr">
            <a:normAutofit/>
          </a:bodyPr>
          <a:lstStyle/>
          <a:p>
            <a:r>
              <a:rPr lang="tr-TR" sz="1400" b="0" i="0">
                <a:effectLst/>
                <a:latin typeface="Söhne"/>
              </a:rPr>
              <a:t>Durumsallık bakış açısı, yönetimdeki karar alma süreçlerine ve liderlik anlayışına odaklanan bir perspektifi ifade eder. Bu bakış açısı, çevresel faktörlerin ve değişkenlerin önemli bir rol oynadığı, tek bir evrensel yönetim modelinin olamayacağını savunur. Yani, yönetim uygulamalarının durumsal bağlama ve koşullara bağlı olarak değişmesi gerektiğini vurgular. İşte durumsallık bakış açısının temel özellikleri:</a:t>
            </a:r>
          </a:p>
          <a:p>
            <a:pPr>
              <a:buFont typeface="+mj-lt"/>
              <a:buAutoNum type="arabicPeriod"/>
            </a:pPr>
            <a:r>
              <a:rPr lang="tr-TR" sz="1400" b="1" i="0">
                <a:effectLst/>
                <a:latin typeface="Söhne"/>
              </a:rPr>
              <a:t>Çevresel Etkileşim:</a:t>
            </a:r>
            <a:endParaRPr lang="tr-TR" sz="1400" b="0" i="0">
              <a:effectLst/>
              <a:latin typeface="Söhne"/>
            </a:endParaRPr>
          </a:p>
          <a:p>
            <a:pPr marL="742950" lvl="1" indent="-285750"/>
            <a:r>
              <a:rPr lang="tr-TR" sz="1400" b="0" i="0">
                <a:effectLst/>
                <a:latin typeface="Söhne"/>
              </a:rPr>
              <a:t>Durumsallık bakış açısı, organizasyonların ve yöneticilerin çevreleriyle sürekli bir etkileşim içinde olduğunu kabul eder. Çevresel faktörler, organizasyonun performansını ve başarısını etkileyen önemli değişkenlerdir.</a:t>
            </a:r>
          </a:p>
          <a:p>
            <a:pPr>
              <a:buFont typeface="+mj-lt"/>
              <a:buAutoNum type="arabicPeriod"/>
            </a:pPr>
            <a:r>
              <a:rPr lang="tr-TR" sz="1400" b="1" i="0">
                <a:effectLst/>
                <a:latin typeface="Söhne"/>
              </a:rPr>
              <a:t>Bağlamın Önemi:</a:t>
            </a:r>
            <a:endParaRPr lang="tr-TR" sz="1400" b="0" i="0">
              <a:effectLst/>
              <a:latin typeface="Söhne"/>
            </a:endParaRPr>
          </a:p>
          <a:p>
            <a:pPr marL="742950" lvl="1" indent="-285750"/>
            <a:r>
              <a:rPr lang="tr-TR" sz="1400" b="0" i="0">
                <a:effectLst/>
                <a:latin typeface="Söhne"/>
              </a:rPr>
              <a:t>Her durumun kendine özgü bir bağlamı vardır ve bu bağlam, karar alma süreçlerini etkiler. Durumsallık bakış açısı, bir durumun anlaşılması ve değerlendirilmesi için bağlamın önemini vurgular.</a:t>
            </a:r>
          </a:p>
          <a:p>
            <a:pPr>
              <a:buFont typeface="+mj-lt"/>
              <a:buAutoNum type="arabicPeriod"/>
            </a:pPr>
            <a:r>
              <a:rPr lang="tr-TR" sz="1400" b="1" i="0">
                <a:effectLst/>
                <a:latin typeface="Söhne"/>
              </a:rPr>
              <a:t>Esneklik ve Uyarlanabilirlik:</a:t>
            </a:r>
            <a:endParaRPr lang="tr-TR" sz="1400" b="0" i="0">
              <a:effectLst/>
              <a:latin typeface="Söhne"/>
            </a:endParaRPr>
          </a:p>
          <a:p>
            <a:pPr marL="742950" lvl="1" indent="-285750"/>
            <a:r>
              <a:rPr lang="tr-TR" sz="1400" b="0" i="0">
                <a:effectLst/>
                <a:latin typeface="Söhne"/>
              </a:rPr>
              <a:t>Durumsallık bakış açısı, tek bir sabit yönetim modeli yerine esnek ve uyarlanabilir yönetim yaklaşımlarını savunur. Yöneticilerin çevresel değişikliklere hızlı bir şekilde uyum sağlamaları ve stratejilerini yeniden değerlendirmeleri gerektiğini belirtir.</a:t>
            </a:r>
          </a:p>
          <a:p>
            <a:endParaRPr lang="tr-TR" sz="1400"/>
          </a:p>
        </p:txBody>
      </p:sp>
    </p:spTree>
    <p:extLst>
      <p:ext uri="{BB962C8B-B14F-4D97-AF65-F5344CB8AC3E}">
        <p14:creationId xmlns:p14="http://schemas.microsoft.com/office/powerpoint/2010/main" val="2016035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576767" y="600455"/>
            <a:ext cx="3851275" cy="1119505"/>
            <a:chOff x="576767" y="600455"/>
            <a:chExt cx="3851275" cy="1119505"/>
          </a:xfrm>
        </p:grpSpPr>
        <p:pic>
          <p:nvPicPr>
            <p:cNvPr id="3" name="object 3" descr="siyah, karanlık içeren bir resim&#10;&#10;Açıklama otomatik olarak oluşturuldu"/>
            <p:cNvPicPr/>
            <p:nvPr/>
          </p:nvPicPr>
          <p:blipFill>
            <a:blip r:embed="rId2" cstate="print"/>
            <a:stretch>
              <a:fillRect/>
            </a:stretch>
          </p:blipFill>
          <p:spPr>
            <a:xfrm>
              <a:off x="576767" y="906571"/>
              <a:ext cx="264535" cy="392924"/>
            </a:xfrm>
            <a:prstGeom prst="rect">
              <a:avLst/>
            </a:prstGeom>
          </p:spPr>
        </p:pic>
        <p:pic>
          <p:nvPicPr>
            <p:cNvPr id="4" name="object 4" descr="siyah, karanlık içeren bir resim&#10;&#10;Açıklama otomatik olarak oluşturuldu"/>
            <p:cNvPicPr/>
            <p:nvPr/>
          </p:nvPicPr>
          <p:blipFill>
            <a:blip r:embed="rId3" cstate="print"/>
            <a:stretch>
              <a:fillRect/>
            </a:stretch>
          </p:blipFill>
          <p:spPr>
            <a:xfrm>
              <a:off x="577596" y="729995"/>
              <a:ext cx="1759458" cy="906017"/>
            </a:xfrm>
            <a:prstGeom prst="rect">
              <a:avLst/>
            </a:prstGeom>
          </p:spPr>
        </p:pic>
        <p:pic>
          <p:nvPicPr>
            <p:cNvPr id="5" name="object 5" descr="siyah, karanlık içeren bir resim&#10;&#10;Açıklama otomatik olarak oluşturuldu"/>
            <p:cNvPicPr/>
            <p:nvPr/>
          </p:nvPicPr>
          <p:blipFill>
            <a:blip r:embed="rId4" cstate="print"/>
            <a:stretch>
              <a:fillRect/>
            </a:stretch>
          </p:blipFill>
          <p:spPr>
            <a:xfrm>
              <a:off x="1862328" y="600455"/>
              <a:ext cx="1027938" cy="1119377"/>
            </a:xfrm>
            <a:prstGeom prst="rect">
              <a:avLst/>
            </a:prstGeom>
          </p:spPr>
        </p:pic>
        <p:pic>
          <p:nvPicPr>
            <p:cNvPr id="6" name="object 6" descr="siyah, karanlık içeren bir resim&#10;&#10;Açıklama otomatik olarak oluşturuldu"/>
            <p:cNvPicPr/>
            <p:nvPr/>
          </p:nvPicPr>
          <p:blipFill>
            <a:blip r:embed="rId5" cstate="print"/>
            <a:stretch>
              <a:fillRect/>
            </a:stretch>
          </p:blipFill>
          <p:spPr>
            <a:xfrm>
              <a:off x="2289047" y="729995"/>
              <a:ext cx="2138933" cy="906017"/>
            </a:xfrm>
            <a:prstGeom prst="rect">
              <a:avLst/>
            </a:prstGeom>
          </p:spPr>
        </p:pic>
      </p:grpSp>
      <p:sp>
        <p:nvSpPr>
          <p:cNvPr id="9" name="object 9"/>
          <p:cNvSpPr txBox="1"/>
          <p:nvPr/>
        </p:nvSpPr>
        <p:spPr>
          <a:xfrm>
            <a:off x="8347582" y="5887440"/>
            <a:ext cx="175895" cy="224790"/>
          </a:xfrm>
          <a:prstGeom prst="rect">
            <a:avLst/>
          </a:prstGeom>
        </p:spPr>
        <p:txBody>
          <a:bodyPr vert="horz" wrap="square" lIns="0" tIns="0" rIns="0" bIns="0" rtlCol="0">
            <a:spAutoFit/>
          </a:bodyPr>
          <a:lstStyle/>
          <a:p>
            <a:pPr marL="38100">
              <a:lnSpc>
                <a:spcPts val="1650"/>
              </a:lnSpc>
            </a:pPr>
            <a:fld id="{81D60167-4931-47E6-BA6A-407CBD079E47}" type="slidenum">
              <a:rPr sz="1400" b="1" dirty="0">
                <a:solidFill>
                  <a:srgbClr val="FFFFFF"/>
                </a:solidFill>
                <a:latin typeface="Arial"/>
                <a:cs typeface="Arial"/>
              </a:rPr>
              <a:t>5</a:t>
            </a:fld>
            <a:endParaRPr sz="1400">
              <a:latin typeface="Arial"/>
              <a:cs typeface="Arial"/>
            </a:endParaRPr>
          </a:p>
        </p:txBody>
      </p:sp>
      <p:graphicFrame>
        <p:nvGraphicFramePr>
          <p:cNvPr id="12" name="object 8">
            <a:extLst>
              <a:ext uri="{FF2B5EF4-FFF2-40B4-BE49-F238E27FC236}">
                <a16:creationId xmlns:a16="http://schemas.microsoft.com/office/drawing/2014/main" id="{C3C13BE0-DED0-DD08-7485-E5CB0B5A3BD0}"/>
              </a:ext>
            </a:extLst>
          </p:cNvPr>
          <p:cNvGraphicFramePr/>
          <p:nvPr>
            <p:extLst>
              <p:ext uri="{D42A27DB-BD31-4B8C-83A1-F6EECF244321}">
                <p14:modId xmlns:p14="http://schemas.microsoft.com/office/powerpoint/2010/main" val="3612487578"/>
              </p:ext>
            </p:extLst>
          </p:nvPr>
        </p:nvGraphicFramePr>
        <p:xfrm>
          <a:off x="535940" y="1545904"/>
          <a:ext cx="7311390" cy="414210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0747E59-BEB5-1A48-0E2D-932B8BE63373}"/>
              </a:ext>
            </a:extLst>
          </p:cNvPr>
          <p:cNvSpPr>
            <a:spLocks noGrp="1"/>
          </p:cNvSpPr>
          <p:nvPr>
            <p:ph type="title"/>
          </p:nvPr>
        </p:nvSpPr>
        <p:spPr>
          <a:xfrm>
            <a:off x="515125" y="1153572"/>
            <a:ext cx="2400300" cy="4461163"/>
          </a:xfrm>
        </p:spPr>
        <p:txBody>
          <a:bodyPr>
            <a:normAutofit/>
          </a:bodyPr>
          <a:lstStyle/>
          <a:p>
            <a:r>
              <a:rPr lang="tr-TR" sz="2800">
                <a:solidFill>
                  <a:srgbClr val="FFFFFF"/>
                </a:solidFill>
              </a:rPr>
              <a:t>DURUMSALLIK YAKLAŞIMI</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İçerik Yer Tutucusu 4">
            <a:extLst>
              <a:ext uri="{FF2B5EF4-FFF2-40B4-BE49-F238E27FC236}">
                <a16:creationId xmlns:a16="http://schemas.microsoft.com/office/drawing/2014/main" id="{450A1C97-E8FC-CA27-015D-32BF335CD09E}"/>
              </a:ext>
            </a:extLst>
          </p:cNvPr>
          <p:cNvSpPr>
            <a:spLocks noGrp="1"/>
          </p:cNvSpPr>
          <p:nvPr>
            <p:ph idx="1"/>
          </p:nvPr>
        </p:nvSpPr>
        <p:spPr>
          <a:xfrm>
            <a:off x="3335481" y="591344"/>
            <a:ext cx="5179868" cy="5585619"/>
          </a:xfrm>
        </p:spPr>
        <p:txBody>
          <a:bodyPr anchor="ctr">
            <a:normAutofit/>
          </a:bodyPr>
          <a:lstStyle/>
          <a:p>
            <a:pPr marL="457200" indent="-457200">
              <a:buFont typeface="+mj-lt"/>
              <a:buAutoNum type="arabicPeriod" startAt="4"/>
            </a:pPr>
            <a:r>
              <a:rPr lang="tr-TR" sz="1500" b="1" i="0">
                <a:effectLst/>
                <a:latin typeface="Söhne"/>
              </a:rPr>
              <a:t>Karar Alma Süreçlerinde Değişkenlik:</a:t>
            </a:r>
            <a:endParaRPr lang="tr-TR" sz="1500" b="0" i="0">
              <a:effectLst/>
              <a:latin typeface="Söhne"/>
            </a:endParaRPr>
          </a:p>
          <a:p>
            <a:pPr marL="742950" lvl="1" indent="-285750"/>
            <a:r>
              <a:rPr lang="tr-TR" sz="1500" b="0" i="0">
                <a:effectLst/>
                <a:latin typeface="Söhne"/>
              </a:rPr>
              <a:t>Durumsallık bakış açısı, karar alma süreçlerinin çeşitli durumlarda değişebileceğini ve her durumun benzersiz olduğunu vurgular. Standart prosedürlerin her durumda işe yaramayabileceğini kabul eder.</a:t>
            </a:r>
          </a:p>
          <a:p>
            <a:pPr>
              <a:buFont typeface="+mj-lt"/>
              <a:buAutoNum type="arabicPeriod" startAt="4"/>
            </a:pPr>
            <a:r>
              <a:rPr lang="tr-TR" sz="1500" b="1" i="0">
                <a:effectLst/>
                <a:latin typeface="Söhne"/>
              </a:rPr>
              <a:t>Çoklu Perspektifler:</a:t>
            </a:r>
            <a:endParaRPr lang="tr-TR" sz="1500" b="0" i="0">
              <a:effectLst/>
              <a:latin typeface="Söhne"/>
            </a:endParaRPr>
          </a:p>
          <a:p>
            <a:pPr marL="742950" lvl="1" indent="-285750"/>
            <a:r>
              <a:rPr lang="tr-TR" sz="1500" b="0" i="0">
                <a:effectLst/>
                <a:latin typeface="Söhne"/>
              </a:rPr>
              <a:t>Yöneticilerin durumu değerlendirirken çeşitli perspektifleri göz önünde bulundurmalarının önemini vurgular. Farklı paydaşların ve çıkar gruplarının bakış açılarına dikkat edilmesi gerektiğini savunur.</a:t>
            </a:r>
          </a:p>
          <a:p>
            <a:pPr>
              <a:buFont typeface="+mj-lt"/>
              <a:buAutoNum type="arabicPeriod" startAt="4"/>
            </a:pPr>
            <a:r>
              <a:rPr lang="tr-TR" sz="1500" b="1" i="0">
                <a:effectLst/>
                <a:latin typeface="Söhne"/>
              </a:rPr>
              <a:t>Sürekli Değerlendirme ve Geribildirim:</a:t>
            </a:r>
            <a:endParaRPr lang="tr-TR" sz="1500" b="0" i="0">
              <a:effectLst/>
              <a:latin typeface="Söhne"/>
            </a:endParaRPr>
          </a:p>
          <a:p>
            <a:pPr marL="742950" lvl="1" indent="-285750"/>
            <a:r>
              <a:rPr lang="tr-TR" sz="1500" b="0" i="0">
                <a:effectLst/>
                <a:latin typeface="Söhne"/>
              </a:rPr>
              <a:t>Durumsallık bakış açısı, yöneticilere sürekli olarak çevresel değişiklikleri izlemeleri, durumu değerlendirmeleri ve stratejilerini geliştirmeleri için geribildirim almayı önerir.</a:t>
            </a:r>
          </a:p>
          <a:p>
            <a:r>
              <a:rPr lang="tr-TR" sz="1500" b="0" i="0">
                <a:effectLst/>
                <a:latin typeface="Söhne"/>
              </a:rPr>
              <a:t>Bu bakış açısı, özellikle belirsizlik ve karmaşıklığın yüksek olduğu ortamlarda etkili olabilir. Durumsallık bakış açısı benimseyen yöneticiler, değişen koşullara hızla adapte olma yeteneği ve esneklik ile tanınırlar.</a:t>
            </a:r>
          </a:p>
          <a:p>
            <a:endParaRPr lang="tr-TR" sz="1500"/>
          </a:p>
        </p:txBody>
      </p:sp>
    </p:spTree>
    <p:extLst>
      <p:ext uri="{BB962C8B-B14F-4D97-AF65-F5344CB8AC3E}">
        <p14:creationId xmlns:p14="http://schemas.microsoft.com/office/powerpoint/2010/main" val="6257769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647377D-BA09-E7AA-B1A8-EF9AC5FA3313}"/>
              </a:ext>
            </a:extLst>
          </p:cNvPr>
          <p:cNvSpPr>
            <a:spLocks noGrp="1"/>
          </p:cNvSpPr>
          <p:nvPr>
            <p:ph type="title"/>
          </p:nvPr>
        </p:nvSpPr>
        <p:spPr/>
        <p:txBody>
          <a:bodyPr/>
          <a:lstStyle/>
          <a:p>
            <a:pPr algn="ctr"/>
            <a:r>
              <a:rPr lang="tr-TR"/>
              <a:t>SİSTEM YAKLAŞIMI VS DURUMSAL YAKLAŞIM</a:t>
            </a:r>
          </a:p>
        </p:txBody>
      </p:sp>
      <p:sp>
        <p:nvSpPr>
          <p:cNvPr id="3" name="İçerik Yer Tutucusu 2">
            <a:extLst>
              <a:ext uri="{FF2B5EF4-FFF2-40B4-BE49-F238E27FC236}">
                <a16:creationId xmlns:a16="http://schemas.microsoft.com/office/drawing/2014/main" id="{AA407CA5-CDAB-0321-9B9C-9508EAAA1FFA}"/>
              </a:ext>
            </a:extLst>
          </p:cNvPr>
          <p:cNvSpPr>
            <a:spLocks noGrp="1"/>
          </p:cNvSpPr>
          <p:nvPr>
            <p:ph idx="1"/>
          </p:nvPr>
        </p:nvSpPr>
        <p:spPr/>
        <p:txBody>
          <a:bodyPr>
            <a:normAutofit lnSpcReduction="10000"/>
          </a:bodyPr>
          <a:lstStyle/>
          <a:p>
            <a:pPr algn="l"/>
            <a:r>
              <a:rPr lang="tr-TR" b="1" i="0">
                <a:solidFill>
                  <a:srgbClr val="0D0D0D"/>
                </a:solidFill>
                <a:effectLst/>
                <a:latin typeface="Söhne"/>
              </a:rPr>
              <a:t>Durumsallık Yaklaşımı:</a:t>
            </a:r>
          </a:p>
          <a:p>
            <a:pPr algn="l">
              <a:buFont typeface="+mj-lt"/>
              <a:buAutoNum type="arabicPeriod"/>
            </a:pPr>
            <a:r>
              <a:rPr lang="tr-TR" b="1" i="0">
                <a:solidFill>
                  <a:srgbClr val="0D0D0D"/>
                </a:solidFill>
                <a:effectLst/>
                <a:latin typeface="Söhne"/>
              </a:rPr>
              <a:t>Temel İlke:</a:t>
            </a:r>
            <a:endParaRPr lang="tr-TR" b="0" i="0">
              <a:solidFill>
                <a:srgbClr val="0D0D0D"/>
              </a:solidFill>
              <a:effectLst/>
              <a:latin typeface="Söhne"/>
            </a:endParaRPr>
          </a:p>
          <a:p>
            <a:pPr marL="742950" lvl="1" indent="-285750"/>
            <a:r>
              <a:rPr lang="tr-TR" b="0" i="0">
                <a:solidFill>
                  <a:srgbClr val="0D0D0D"/>
                </a:solidFill>
                <a:effectLst/>
                <a:latin typeface="Söhne"/>
              </a:rPr>
              <a:t>Organizasyon ve yönetim çözümlerinin duruma bağlı olduğunu savunur.</a:t>
            </a:r>
          </a:p>
          <a:p>
            <a:pPr algn="l">
              <a:buFont typeface="+mj-lt"/>
              <a:buAutoNum type="arabicPeriod"/>
            </a:pPr>
            <a:r>
              <a:rPr lang="tr-TR" b="1" i="0">
                <a:solidFill>
                  <a:srgbClr val="0D0D0D"/>
                </a:solidFill>
                <a:effectLst/>
                <a:latin typeface="Söhne"/>
              </a:rPr>
              <a:t>Esneklik:</a:t>
            </a:r>
            <a:endParaRPr lang="tr-TR" b="0" i="0">
              <a:solidFill>
                <a:srgbClr val="0D0D0D"/>
              </a:solidFill>
              <a:effectLst/>
              <a:latin typeface="Söhne"/>
            </a:endParaRPr>
          </a:p>
          <a:p>
            <a:pPr marL="742950" lvl="1" indent="-285750"/>
            <a:r>
              <a:rPr lang="tr-TR" b="0" i="0">
                <a:solidFill>
                  <a:srgbClr val="0D0D0D"/>
                </a:solidFill>
                <a:effectLst/>
                <a:latin typeface="Söhne"/>
              </a:rPr>
              <a:t>Belirli durum ve koşullara göre esnek bir yaklaşım benimser.</a:t>
            </a:r>
          </a:p>
          <a:p>
            <a:pPr algn="l">
              <a:buFont typeface="+mj-lt"/>
              <a:buAutoNum type="arabicPeriod"/>
            </a:pPr>
            <a:r>
              <a:rPr lang="tr-TR" b="1" i="0">
                <a:solidFill>
                  <a:srgbClr val="0D0D0D"/>
                </a:solidFill>
                <a:effectLst/>
                <a:latin typeface="Söhne"/>
              </a:rPr>
              <a:t>Özelleştirilmiş Çözümler:</a:t>
            </a:r>
            <a:endParaRPr lang="tr-TR" b="0" i="0">
              <a:solidFill>
                <a:srgbClr val="0D0D0D"/>
              </a:solidFill>
              <a:effectLst/>
              <a:latin typeface="Söhne"/>
            </a:endParaRPr>
          </a:p>
          <a:p>
            <a:pPr marL="742950" lvl="1" indent="-285750"/>
            <a:r>
              <a:rPr lang="tr-TR" b="0" i="0">
                <a:solidFill>
                  <a:srgbClr val="0D0D0D"/>
                </a:solidFill>
                <a:effectLst/>
                <a:latin typeface="Söhne"/>
              </a:rPr>
              <a:t>Her durumun özgün olduğunu ve genel geçer çözümlerin her zaman işe yaramayabileceğini vurgular.</a:t>
            </a:r>
          </a:p>
          <a:p>
            <a:pPr algn="l">
              <a:buFont typeface="+mj-lt"/>
              <a:buAutoNum type="arabicPeriod"/>
            </a:pPr>
            <a:r>
              <a:rPr lang="tr-TR" b="1" i="0">
                <a:solidFill>
                  <a:srgbClr val="0D0D0D"/>
                </a:solidFill>
                <a:effectLst/>
                <a:latin typeface="Söhne"/>
              </a:rPr>
              <a:t>Değişkenlik:</a:t>
            </a:r>
            <a:endParaRPr lang="tr-TR" b="0" i="0">
              <a:solidFill>
                <a:srgbClr val="0D0D0D"/>
              </a:solidFill>
              <a:effectLst/>
              <a:latin typeface="Söhne"/>
            </a:endParaRPr>
          </a:p>
          <a:p>
            <a:pPr marL="742950" lvl="1" indent="-285750"/>
            <a:r>
              <a:rPr lang="tr-TR" b="0" i="0">
                <a:solidFill>
                  <a:srgbClr val="0D0D0D"/>
                </a:solidFill>
                <a:effectLst/>
                <a:latin typeface="Söhne"/>
              </a:rPr>
              <a:t>Organizasyonel çözümlerin belirli bir duruma uyum sağlaması ve değişkenlik göstermesi gerektiğini belirtir.</a:t>
            </a:r>
          </a:p>
          <a:p>
            <a:pPr algn="l">
              <a:buFont typeface="+mj-lt"/>
              <a:buAutoNum type="arabicPeriod"/>
            </a:pPr>
            <a:r>
              <a:rPr lang="tr-TR" b="1" i="0">
                <a:solidFill>
                  <a:srgbClr val="0D0D0D"/>
                </a:solidFill>
                <a:effectLst/>
                <a:latin typeface="Söhne"/>
              </a:rPr>
              <a:t>Araştırma Yöntemi:</a:t>
            </a:r>
            <a:endParaRPr lang="tr-TR" b="0" i="0">
              <a:solidFill>
                <a:srgbClr val="0D0D0D"/>
              </a:solidFill>
              <a:effectLst/>
              <a:latin typeface="Söhne"/>
            </a:endParaRPr>
          </a:p>
          <a:p>
            <a:pPr marL="742950" lvl="1" indent="-285750"/>
            <a:r>
              <a:rPr lang="tr-TR" b="0" i="0">
                <a:solidFill>
                  <a:srgbClr val="0D0D0D"/>
                </a:solidFill>
                <a:effectLst/>
                <a:latin typeface="Söhne"/>
              </a:rPr>
              <a:t>Durumsallık, genellikle saha araştırmalarına dayanır ve özellikle belirli durumları inceleyerek ortaya çıkar.</a:t>
            </a:r>
          </a:p>
          <a:p>
            <a:endParaRPr lang="tr-TR"/>
          </a:p>
        </p:txBody>
      </p:sp>
    </p:spTree>
    <p:extLst>
      <p:ext uri="{BB962C8B-B14F-4D97-AF65-F5344CB8AC3E}">
        <p14:creationId xmlns:p14="http://schemas.microsoft.com/office/powerpoint/2010/main" val="7550944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647377D-BA09-E7AA-B1A8-EF9AC5FA3313}"/>
              </a:ext>
            </a:extLst>
          </p:cNvPr>
          <p:cNvSpPr>
            <a:spLocks noGrp="1"/>
          </p:cNvSpPr>
          <p:nvPr>
            <p:ph type="title"/>
          </p:nvPr>
        </p:nvSpPr>
        <p:spPr/>
        <p:txBody>
          <a:bodyPr/>
          <a:lstStyle/>
          <a:p>
            <a:pPr algn="ctr"/>
            <a:r>
              <a:rPr lang="tr-TR"/>
              <a:t>SİSTEM YAKLAŞIMI VS DURUMSAL YAKLAŞIM</a:t>
            </a:r>
          </a:p>
        </p:txBody>
      </p:sp>
      <p:sp>
        <p:nvSpPr>
          <p:cNvPr id="3" name="İçerik Yer Tutucusu 2">
            <a:extLst>
              <a:ext uri="{FF2B5EF4-FFF2-40B4-BE49-F238E27FC236}">
                <a16:creationId xmlns:a16="http://schemas.microsoft.com/office/drawing/2014/main" id="{AA407CA5-CDAB-0321-9B9C-9508EAAA1FFA}"/>
              </a:ext>
            </a:extLst>
          </p:cNvPr>
          <p:cNvSpPr>
            <a:spLocks noGrp="1"/>
          </p:cNvSpPr>
          <p:nvPr>
            <p:ph idx="1"/>
          </p:nvPr>
        </p:nvSpPr>
        <p:spPr/>
        <p:txBody>
          <a:bodyPr>
            <a:normAutofit lnSpcReduction="10000"/>
          </a:bodyPr>
          <a:lstStyle/>
          <a:p>
            <a:pPr algn="l"/>
            <a:r>
              <a:rPr lang="tr-TR" b="1" i="0">
                <a:solidFill>
                  <a:srgbClr val="0D0D0D"/>
                </a:solidFill>
                <a:effectLst/>
                <a:latin typeface="Söhne"/>
              </a:rPr>
              <a:t>Sistem Yaklaşımı:</a:t>
            </a:r>
          </a:p>
          <a:p>
            <a:pPr algn="l">
              <a:buFont typeface="+mj-lt"/>
              <a:buAutoNum type="arabicPeriod"/>
            </a:pPr>
            <a:r>
              <a:rPr lang="tr-TR" b="1" i="0">
                <a:solidFill>
                  <a:srgbClr val="0D0D0D"/>
                </a:solidFill>
                <a:effectLst/>
                <a:latin typeface="Söhne"/>
              </a:rPr>
              <a:t>Temel İlke:</a:t>
            </a:r>
            <a:endParaRPr lang="tr-TR" b="0" i="0">
              <a:solidFill>
                <a:srgbClr val="0D0D0D"/>
              </a:solidFill>
              <a:effectLst/>
              <a:latin typeface="Söhne"/>
            </a:endParaRPr>
          </a:p>
          <a:p>
            <a:pPr marL="742950" lvl="1" indent="-285750"/>
            <a:r>
              <a:rPr lang="tr-TR" b="0" i="0">
                <a:solidFill>
                  <a:srgbClr val="0D0D0D"/>
                </a:solidFill>
                <a:effectLst/>
                <a:latin typeface="Söhne"/>
              </a:rPr>
              <a:t>Bir organizasyonu bütün olarak düşünmeyi ve bu bütünü parçaları arasındaki etkileşimleri anlamayı hedefler.</a:t>
            </a:r>
          </a:p>
          <a:p>
            <a:pPr algn="l">
              <a:buFont typeface="+mj-lt"/>
              <a:buAutoNum type="arabicPeriod"/>
            </a:pPr>
            <a:r>
              <a:rPr lang="tr-TR" b="1" i="0">
                <a:solidFill>
                  <a:srgbClr val="0D0D0D"/>
                </a:solidFill>
                <a:effectLst/>
                <a:latin typeface="Söhne"/>
              </a:rPr>
              <a:t>Bütünlük:</a:t>
            </a:r>
            <a:endParaRPr lang="tr-TR" b="0" i="0">
              <a:solidFill>
                <a:srgbClr val="0D0D0D"/>
              </a:solidFill>
              <a:effectLst/>
              <a:latin typeface="Söhne"/>
            </a:endParaRPr>
          </a:p>
          <a:p>
            <a:pPr marL="742950" lvl="1" indent="-285750"/>
            <a:r>
              <a:rPr lang="tr-TR" b="0" i="0">
                <a:solidFill>
                  <a:srgbClr val="0D0D0D"/>
                </a:solidFill>
                <a:effectLst/>
                <a:latin typeface="Söhne"/>
              </a:rPr>
              <a:t>Bir sistemi parçalara ayırmadan önce bütün bir sistem olarak değerlendirir.</a:t>
            </a:r>
          </a:p>
          <a:p>
            <a:pPr algn="l">
              <a:buFont typeface="+mj-lt"/>
              <a:buAutoNum type="arabicPeriod"/>
            </a:pPr>
            <a:r>
              <a:rPr lang="tr-TR" b="1" i="0">
                <a:solidFill>
                  <a:srgbClr val="0D0D0D"/>
                </a:solidFill>
                <a:effectLst/>
                <a:latin typeface="Söhne"/>
              </a:rPr>
              <a:t>Parçalar Arası İlişki:</a:t>
            </a:r>
            <a:endParaRPr lang="tr-TR" b="0" i="0">
              <a:solidFill>
                <a:srgbClr val="0D0D0D"/>
              </a:solidFill>
              <a:effectLst/>
              <a:latin typeface="Söhne"/>
            </a:endParaRPr>
          </a:p>
          <a:p>
            <a:pPr marL="742950" lvl="1" indent="-285750"/>
            <a:r>
              <a:rPr lang="tr-TR" b="0" i="0">
                <a:solidFill>
                  <a:srgbClr val="0D0D0D"/>
                </a:solidFill>
                <a:effectLst/>
                <a:latin typeface="Söhne"/>
              </a:rPr>
              <a:t>Organizasyonel parçalar arasındaki etkileşimlere odaklanır ve bunların organizasyonun genel performansını nasıl etkilediğini analiz eder.</a:t>
            </a:r>
          </a:p>
          <a:p>
            <a:pPr algn="l">
              <a:buFont typeface="+mj-lt"/>
              <a:buAutoNum type="arabicPeriod"/>
            </a:pPr>
            <a:r>
              <a:rPr lang="tr-TR" b="1" i="0">
                <a:solidFill>
                  <a:srgbClr val="0D0D0D"/>
                </a:solidFill>
                <a:effectLst/>
                <a:latin typeface="Söhne"/>
              </a:rPr>
              <a:t>Organik Gelişim:</a:t>
            </a:r>
            <a:endParaRPr lang="tr-TR" b="0" i="0">
              <a:solidFill>
                <a:srgbClr val="0D0D0D"/>
              </a:solidFill>
              <a:effectLst/>
              <a:latin typeface="Söhne"/>
            </a:endParaRPr>
          </a:p>
          <a:p>
            <a:pPr marL="742950" lvl="1" indent="-285750"/>
            <a:r>
              <a:rPr lang="tr-TR" b="0" i="0">
                <a:solidFill>
                  <a:srgbClr val="0D0D0D"/>
                </a:solidFill>
                <a:effectLst/>
                <a:latin typeface="Söhne"/>
              </a:rPr>
              <a:t>Organizasyonları canlı organizmalara benzetir ve organik bir gelişim sürecine vurgu yapar.</a:t>
            </a:r>
          </a:p>
          <a:p>
            <a:pPr algn="l">
              <a:buFont typeface="+mj-lt"/>
              <a:buAutoNum type="arabicPeriod"/>
            </a:pPr>
            <a:r>
              <a:rPr lang="tr-TR" b="1" i="0">
                <a:solidFill>
                  <a:srgbClr val="0D0D0D"/>
                </a:solidFill>
                <a:effectLst/>
                <a:latin typeface="Söhne"/>
              </a:rPr>
              <a:t>Analitik Yöntem:</a:t>
            </a:r>
            <a:endParaRPr lang="tr-TR" b="0" i="0">
              <a:solidFill>
                <a:srgbClr val="0D0D0D"/>
              </a:solidFill>
              <a:effectLst/>
              <a:latin typeface="Söhne"/>
            </a:endParaRPr>
          </a:p>
          <a:p>
            <a:pPr marL="742950" lvl="1" indent="-285750"/>
            <a:r>
              <a:rPr lang="tr-TR" b="0" i="0">
                <a:solidFill>
                  <a:srgbClr val="0D0D0D"/>
                </a:solidFill>
                <a:effectLst/>
                <a:latin typeface="Söhne"/>
              </a:rPr>
              <a:t>Organizasyonu parçalara ayırarak inceleyen analitik bir yöntem benimser.</a:t>
            </a:r>
          </a:p>
          <a:p>
            <a:endParaRPr lang="tr-TR"/>
          </a:p>
        </p:txBody>
      </p:sp>
    </p:spTree>
    <p:extLst>
      <p:ext uri="{BB962C8B-B14F-4D97-AF65-F5344CB8AC3E}">
        <p14:creationId xmlns:p14="http://schemas.microsoft.com/office/powerpoint/2010/main" val="36636000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647377D-BA09-E7AA-B1A8-EF9AC5FA3313}"/>
              </a:ext>
            </a:extLst>
          </p:cNvPr>
          <p:cNvSpPr>
            <a:spLocks noGrp="1"/>
          </p:cNvSpPr>
          <p:nvPr>
            <p:ph type="title"/>
          </p:nvPr>
        </p:nvSpPr>
        <p:spPr/>
        <p:txBody>
          <a:bodyPr/>
          <a:lstStyle/>
          <a:p>
            <a:pPr algn="ctr"/>
            <a:r>
              <a:rPr lang="tr-TR"/>
              <a:t>SİSTEM YAKLAŞIMI VS DURUMSAL YAKLAŞIM</a:t>
            </a:r>
          </a:p>
        </p:txBody>
      </p:sp>
      <p:sp>
        <p:nvSpPr>
          <p:cNvPr id="3" name="İçerik Yer Tutucusu 2">
            <a:extLst>
              <a:ext uri="{FF2B5EF4-FFF2-40B4-BE49-F238E27FC236}">
                <a16:creationId xmlns:a16="http://schemas.microsoft.com/office/drawing/2014/main" id="{AA407CA5-CDAB-0321-9B9C-9508EAAA1FFA}"/>
              </a:ext>
            </a:extLst>
          </p:cNvPr>
          <p:cNvSpPr>
            <a:spLocks noGrp="1"/>
          </p:cNvSpPr>
          <p:nvPr>
            <p:ph idx="1"/>
          </p:nvPr>
        </p:nvSpPr>
        <p:spPr/>
        <p:txBody>
          <a:bodyPr>
            <a:normAutofit fontScale="92500" lnSpcReduction="20000"/>
          </a:bodyPr>
          <a:lstStyle/>
          <a:p>
            <a:pPr algn="l"/>
            <a:r>
              <a:rPr lang="tr-TR" b="1" i="0">
                <a:solidFill>
                  <a:srgbClr val="0D0D0D"/>
                </a:solidFill>
                <a:effectLst/>
                <a:latin typeface="Söhne"/>
              </a:rPr>
              <a:t>Ortak Noktalar:</a:t>
            </a:r>
          </a:p>
          <a:p>
            <a:pPr algn="l">
              <a:buFont typeface="Arial" panose="020B0604020202020204" pitchFamily="34" charset="0"/>
              <a:buChar char="•"/>
            </a:pPr>
            <a:r>
              <a:rPr lang="tr-TR" b="1" i="0">
                <a:solidFill>
                  <a:srgbClr val="0D0D0D"/>
                </a:solidFill>
                <a:effectLst/>
                <a:latin typeface="Söhne"/>
              </a:rPr>
              <a:t>Karmaşıklık Anlayışı:</a:t>
            </a:r>
            <a:endParaRPr lang="tr-TR" b="0" i="0">
              <a:solidFill>
                <a:srgbClr val="0D0D0D"/>
              </a:solidFill>
              <a:effectLst/>
              <a:latin typeface="Söhne"/>
            </a:endParaRPr>
          </a:p>
          <a:p>
            <a:pPr marL="742950" lvl="1" indent="-285750" algn="l">
              <a:buFont typeface="Arial" panose="020B0604020202020204" pitchFamily="34" charset="0"/>
              <a:buChar char="•"/>
            </a:pPr>
            <a:r>
              <a:rPr lang="tr-TR" b="0" i="0">
                <a:solidFill>
                  <a:srgbClr val="0D0D0D"/>
                </a:solidFill>
                <a:effectLst/>
                <a:latin typeface="Söhne"/>
              </a:rPr>
              <a:t>Her ikisi de organizasyonları karmaşık ve dinamik sistemler olarak kabul eder.</a:t>
            </a:r>
          </a:p>
          <a:p>
            <a:pPr algn="l">
              <a:buFont typeface="Arial" panose="020B0604020202020204" pitchFamily="34" charset="0"/>
              <a:buChar char="•"/>
            </a:pPr>
            <a:r>
              <a:rPr lang="tr-TR" b="1" i="0">
                <a:solidFill>
                  <a:srgbClr val="0D0D0D"/>
                </a:solidFill>
                <a:effectLst/>
                <a:latin typeface="Söhne"/>
              </a:rPr>
              <a:t>Çevresel Etkileşim:</a:t>
            </a:r>
            <a:endParaRPr lang="tr-TR" b="0" i="0">
              <a:solidFill>
                <a:srgbClr val="0D0D0D"/>
              </a:solidFill>
              <a:effectLst/>
              <a:latin typeface="Söhne"/>
            </a:endParaRPr>
          </a:p>
          <a:p>
            <a:pPr marL="742950" lvl="1" indent="-285750" algn="l">
              <a:buFont typeface="Arial" panose="020B0604020202020204" pitchFamily="34" charset="0"/>
              <a:buChar char="•"/>
            </a:pPr>
            <a:r>
              <a:rPr lang="tr-TR" b="0" i="0">
                <a:solidFill>
                  <a:srgbClr val="0D0D0D"/>
                </a:solidFill>
                <a:effectLst/>
                <a:latin typeface="Söhne"/>
              </a:rPr>
              <a:t>Çevresel etkenlerin organizasyonları etkilediği fikrine dayanır.</a:t>
            </a:r>
          </a:p>
          <a:p>
            <a:pPr algn="l"/>
            <a:r>
              <a:rPr lang="tr-TR" b="1" i="0">
                <a:solidFill>
                  <a:srgbClr val="0D0D0D"/>
                </a:solidFill>
                <a:effectLst/>
                <a:latin typeface="Söhne"/>
              </a:rPr>
              <a:t>Farklar:</a:t>
            </a:r>
          </a:p>
          <a:p>
            <a:pPr algn="l">
              <a:buFont typeface="Arial" panose="020B0604020202020204" pitchFamily="34" charset="0"/>
              <a:buChar char="•"/>
            </a:pPr>
            <a:r>
              <a:rPr lang="tr-TR" b="1" i="0">
                <a:solidFill>
                  <a:srgbClr val="0D0D0D"/>
                </a:solidFill>
                <a:effectLst/>
                <a:latin typeface="Söhne"/>
              </a:rPr>
              <a:t>Odak:</a:t>
            </a:r>
            <a:endParaRPr lang="tr-TR" b="0" i="0">
              <a:solidFill>
                <a:srgbClr val="0D0D0D"/>
              </a:solidFill>
              <a:effectLst/>
              <a:latin typeface="Söhne"/>
            </a:endParaRPr>
          </a:p>
          <a:p>
            <a:pPr marL="742950" lvl="1" indent="-285750" algn="l">
              <a:buFont typeface="Arial" panose="020B0604020202020204" pitchFamily="34" charset="0"/>
              <a:buChar char="•"/>
            </a:pPr>
            <a:r>
              <a:rPr lang="tr-TR" b="0" i="0">
                <a:solidFill>
                  <a:srgbClr val="0D0D0D"/>
                </a:solidFill>
                <a:effectLst/>
                <a:latin typeface="Söhne"/>
              </a:rPr>
              <a:t>Durumsallık, spesifik durumları vurgularken, sistem yaklaşımı genel sistem özelliklerine odaklanır.</a:t>
            </a:r>
          </a:p>
          <a:p>
            <a:pPr algn="l">
              <a:buFont typeface="Arial" panose="020B0604020202020204" pitchFamily="34" charset="0"/>
              <a:buChar char="•"/>
            </a:pPr>
            <a:r>
              <a:rPr lang="tr-TR" b="1" i="0">
                <a:solidFill>
                  <a:srgbClr val="0D0D0D"/>
                </a:solidFill>
                <a:effectLst/>
                <a:latin typeface="Söhne"/>
              </a:rPr>
              <a:t>Esneklik vs. Yapı:</a:t>
            </a:r>
            <a:endParaRPr lang="tr-TR" b="0" i="0">
              <a:solidFill>
                <a:srgbClr val="0D0D0D"/>
              </a:solidFill>
              <a:effectLst/>
              <a:latin typeface="Söhne"/>
            </a:endParaRPr>
          </a:p>
          <a:p>
            <a:pPr marL="742950" lvl="1" indent="-285750" algn="l">
              <a:buFont typeface="Arial" panose="020B0604020202020204" pitchFamily="34" charset="0"/>
              <a:buChar char="•"/>
            </a:pPr>
            <a:r>
              <a:rPr lang="tr-TR" b="0" i="0">
                <a:solidFill>
                  <a:srgbClr val="0D0D0D"/>
                </a:solidFill>
                <a:effectLst/>
                <a:latin typeface="Söhne"/>
              </a:rPr>
              <a:t>Durumsallık, esneklik ve adapte olabilme üzerine vurgu yapar; sistem yaklaşımı ise organizasyonel yapının bütünlüğüne odaklanır.</a:t>
            </a:r>
          </a:p>
          <a:p>
            <a:pPr algn="l"/>
            <a:r>
              <a:rPr lang="tr-TR" b="0" i="0">
                <a:solidFill>
                  <a:srgbClr val="0D0D0D"/>
                </a:solidFill>
                <a:effectLst/>
                <a:latin typeface="Söhne"/>
              </a:rPr>
              <a:t>Her iki yaklaşım da, organizasyonlar ve yönetim konularında anlamaya yönelik farklı perspektifler sunar ve genellikle birbirini tamamlayıcı şekilde kullanılır. Organizasyonların hem belirli durumları anlamak hem de bütünsel bir sistem olarak ele almak gerekebilir.</a:t>
            </a:r>
          </a:p>
          <a:p>
            <a:endParaRPr lang="tr-TR"/>
          </a:p>
        </p:txBody>
      </p:sp>
    </p:spTree>
    <p:extLst>
      <p:ext uri="{BB962C8B-B14F-4D97-AF65-F5344CB8AC3E}">
        <p14:creationId xmlns:p14="http://schemas.microsoft.com/office/powerpoint/2010/main" val="250692762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8B12DE3B-A632-37C0-D2FC-334DD4F4487C}"/>
              </a:ext>
            </a:extLst>
          </p:cNvPr>
          <p:cNvSpPr>
            <a:spLocks noGrp="1"/>
          </p:cNvSpPr>
          <p:nvPr>
            <p:ph idx="1"/>
          </p:nvPr>
        </p:nvSpPr>
        <p:spPr>
          <a:xfrm>
            <a:off x="628650" y="304800"/>
            <a:ext cx="7886700" cy="5872163"/>
          </a:xfrm>
        </p:spPr>
        <p:txBody>
          <a:bodyPr>
            <a:normAutofit fontScale="70000" lnSpcReduction="20000"/>
          </a:bodyPr>
          <a:lstStyle/>
          <a:p>
            <a:pPr algn="l"/>
            <a:r>
              <a:rPr lang="tr-TR" b="1" i="0">
                <a:solidFill>
                  <a:srgbClr val="0D0D0D"/>
                </a:solidFill>
                <a:effectLst/>
                <a:latin typeface="Söhne"/>
              </a:rPr>
              <a:t>Çevrimiçi Perakende Sektöründe Durumsallık:</a:t>
            </a:r>
          </a:p>
          <a:p>
            <a:pPr algn="l"/>
            <a:r>
              <a:rPr lang="tr-TR" b="0" i="0">
                <a:solidFill>
                  <a:srgbClr val="0D0D0D"/>
                </a:solidFill>
                <a:effectLst/>
                <a:latin typeface="Söhne"/>
              </a:rPr>
              <a:t>Çevrimiçi perakende sektörü, hızla değişen teknolojik, ekonomik ve tüketici tercihleri gibi dinamik faktörlere maruz kalır. Durumsal yaklaşım, bu sektörde bir şirketin başarılı olabilmesi için belirli durumsal faktörlere odaklanılması gerektiğini savunabilir.</a:t>
            </a:r>
          </a:p>
          <a:p>
            <a:pPr algn="l"/>
            <a:r>
              <a:rPr lang="tr-TR" b="0" i="0">
                <a:solidFill>
                  <a:srgbClr val="0D0D0D"/>
                </a:solidFill>
                <a:effectLst/>
                <a:latin typeface="Söhne"/>
              </a:rPr>
              <a:t>Örnek Senaryo:</a:t>
            </a:r>
          </a:p>
          <a:p>
            <a:pPr algn="l"/>
            <a:r>
              <a:rPr lang="tr-TR" b="0" i="0">
                <a:solidFill>
                  <a:srgbClr val="0D0D0D"/>
                </a:solidFill>
                <a:effectLst/>
                <a:latin typeface="Söhne"/>
              </a:rPr>
              <a:t>Bir çevrimiçi perakende şirketi, yeni bir rekabetçi pazara girmeyi düşünüyor. Durumsal yaklaşımı benimseyerek şirket, çeşitli durumsal faktörleri dikkate alır:</a:t>
            </a:r>
          </a:p>
          <a:p>
            <a:pPr algn="l">
              <a:buFont typeface="+mj-lt"/>
              <a:buAutoNum type="arabicPeriod"/>
            </a:pPr>
            <a:r>
              <a:rPr lang="tr-TR" b="1" i="0">
                <a:solidFill>
                  <a:srgbClr val="0D0D0D"/>
                </a:solidFill>
                <a:effectLst/>
                <a:latin typeface="Söhne"/>
              </a:rPr>
              <a:t>Teknolojik Değişimler:</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Yeni bir pazar girişimi için en son e-ticaret teknolojilerini ve uygulamalarını değerlendirir.</a:t>
            </a:r>
          </a:p>
          <a:p>
            <a:pPr marL="742950" lvl="1" indent="-285750" algn="l">
              <a:buFont typeface="+mj-lt"/>
              <a:buAutoNum type="arabicPeriod"/>
            </a:pPr>
            <a:r>
              <a:rPr lang="tr-TR" b="0" i="0">
                <a:solidFill>
                  <a:srgbClr val="0D0D0D"/>
                </a:solidFill>
                <a:effectLst/>
                <a:latin typeface="Söhne"/>
              </a:rPr>
              <a:t>Mobil ticaret, yapay zeka tabanlı öneri sistemleri gibi teknolojik yenilikleri inceler.</a:t>
            </a:r>
          </a:p>
          <a:p>
            <a:pPr algn="l">
              <a:buFont typeface="+mj-lt"/>
              <a:buAutoNum type="arabicPeriod"/>
            </a:pPr>
            <a:r>
              <a:rPr lang="tr-TR" b="1" i="0">
                <a:solidFill>
                  <a:srgbClr val="0D0D0D"/>
                </a:solidFill>
                <a:effectLst/>
                <a:latin typeface="Söhne"/>
              </a:rPr>
              <a:t>Tüketici Talepleri:</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Yeni pazardaki tüketicilerin özel ihtiyaçlarını ve tercihlerini anlamak için pazar araştırmaları yapar.</a:t>
            </a:r>
          </a:p>
          <a:p>
            <a:pPr marL="742950" lvl="1" indent="-285750" algn="l">
              <a:buFont typeface="+mj-lt"/>
              <a:buAutoNum type="arabicPeriod"/>
            </a:pPr>
            <a:r>
              <a:rPr lang="tr-TR" b="0" i="0">
                <a:solidFill>
                  <a:srgbClr val="0D0D0D"/>
                </a:solidFill>
                <a:effectLst/>
                <a:latin typeface="Söhne"/>
              </a:rPr>
              <a:t>Kişiselleştirilmiş alışveriş deneyimleri ve hızlı teslimat gibi talepleri belirler.</a:t>
            </a:r>
          </a:p>
          <a:p>
            <a:pPr algn="l">
              <a:buFont typeface="+mj-lt"/>
              <a:buAutoNum type="arabicPeriod"/>
            </a:pPr>
            <a:r>
              <a:rPr lang="tr-TR" b="1" i="0">
                <a:solidFill>
                  <a:srgbClr val="0D0D0D"/>
                </a:solidFill>
                <a:effectLst/>
                <a:latin typeface="Söhne"/>
              </a:rPr>
              <a:t>Ekonomik Koşullar:</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Yeni pazardaki ekonomik koşulları analiz eder ve fiyatlandırma stratejilerini buna göre belirler.</a:t>
            </a:r>
          </a:p>
          <a:p>
            <a:pPr marL="742950" lvl="1" indent="-285750" algn="l">
              <a:buFont typeface="+mj-lt"/>
              <a:buAutoNum type="arabicPeriod"/>
            </a:pPr>
            <a:r>
              <a:rPr lang="tr-TR" b="0" i="0">
                <a:solidFill>
                  <a:srgbClr val="0D0D0D"/>
                </a:solidFill>
                <a:effectLst/>
                <a:latin typeface="Söhne"/>
              </a:rPr>
              <a:t>Döviz kurları, vergi politikaları gibi ekonomik faktörleri göz önünde bulundurur.</a:t>
            </a:r>
          </a:p>
          <a:p>
            <a:pPr algn="l">
              <a:buFont typeface="+mj-lt"/>
              <a:buAutoNum type="arabicPeriod"/>
            </a:pPr>
            <a:r>
              <a:rPr lang="tr-TR" b="1" i="0">
                <a:solidFill>
                  <a:srgbClr val="0D0D0D"/>
                </a:solidFill>
                <a:effectLst/>
                <a:latin typeface="Söhne"/>
              </a:rPr>
              <a:t>Rekabet Ortamı:</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Yeni pazardaki rekabet ortamını değerlendirir ve rakip firmaların stratejilerini anlamaya çalışır.</a:t>
            </a:r>
          </a:p>
          <a:p>
            <a:pPr marL="742950" lvl="1" indent="-285750" algn="l">
              <a:buFont typeface="+mj-lt"/>
              <a:buAutoNum type="arabicPeriod"/>
            </a:pPr>
            <a:r>
              <a:rPr lang="tr-TR" b="0" i="0">
                <a:solidFill>
                  <a:srgbClr val="0D0D0D"/>
                </a:solidFill>
                <a:effectLst/>
                <a:latin typeface="Söhne"/>
              </a:rPr>
              <a:t>Rekabet avantajları oluşturmak ve benzersiz bir değer teklifi sunmak için durumsal avantajları değerlendirir.</a:t>
            </a:r>
          </a:p>
          <a:p>
            <a:pPr algn="l">
              <a:buFont typeface="+mj-lt"/>
              <a:buAutoNum type="arabicPeriod"/>
            </a:pPr>
            <a:r>
              <a:rPr lang="tr-TR" b="1" i="0">
                <a:solidFill>
                  <a:srgbClr val="0D0D0D"/>
                </a:solidFill>
                <a:effectLst/>
                <a:latin typeface="Söhne"/>
              </a:rPr>
              <a:t>Hukuki ve Regülasyonlar:</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Yeni pazarda geçerli olan hukuki düzenlemeleri inceleyerek uyumluluk sağlamaya odaklanır.</a:t>
            </a:r>
          </a:p>
          <a:p>
            <a:pPr marL="742950" lvl="1" indent="-285750" algn="l">
              <a:buFont typeface="+mj-lt"/>
              <a:buAutoNum type="arabicPeriod"/>
            </a:pPr>
            <a:r>
              <a:rPr lang="tr-TR" b="0" i="0">
                <a:solidFill>
                  <a:srgbClr val="0D0D0D"/>
                </a:solidFill>
                <a:effectLst/>
                <a:latin typeface="Söhne"/>
              </a:rPr>
              <a:t>Gümrük, vergilendirme ve tüketici hakları gibi hukuki konuları göz önünde bulundurur.</a:t>
            </a:r>
          </a:p>
          <a:p>
            <a:pPr algn="l"/>
            <a:r>
              <a:rPr lang="tr-TR" b="0" i="0">
                <a:solidFill>
                  <a:srgbClr val="0D0D0D"/>
                </a:solidFill>
                <a:effectLst/>
                <a:latin typeface="Söhne"/>
              </a:rPr>
              <a:t>Bu örnek senaryoda durumsallık yaklaşımı, organizasyonun belirli bir pazarda başarılı olabilmesi için çeşitli durumsal faktörleri değerlendirmesini ve bu duruma özgü stratejiler geliştirmesini vurgular. Bu sayede, organizasyon, çevrimiçi perakende sektöründeki hızla değişen koşullara daha etkili bir şekilde adapte olabilir.</a:t>
            </a:r>
          </a:p>
          <a:p>
            <a:endParaRPr lang="tr-TR"/>
          </a:p>
        </p:txBody>
      </p:sp>
    </p:spTree>
    <p:extLst>
      <p:ext uri="{BB962C8B-B14F-4D97-AF65-F5344CB8AC3E}">
        <p14:creationId xmlns:p14="http://schemas.microsoft.com/office/powerpoint/2010/main" val="60147578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8B12DE3B-A632-37C0-D2FC-334DD4F4487C}"/>
              </a:ext>
            </a:extLst>
          </p:cNvPr>
          <p:cNvSpPr>
            <a:spLocks noGrp="1"/>
          </p:cNvSpPr>
          <p:nvPr>
            <p:ph idx="1"/>
          </p:nvPr>
        </p:nvSpPr>
        <p:spPr>
          <a:xfrm>
            <a:off x="628650" y="304800"/>
            <a:ext cx="7886700" cy="5872163"/>
          </a:xfrm>
        </p:spPr>
        <p:txBody>
          <a:bodyPr>
            <a:normAutofit fontScale="62500" lnSpcReduction="20000"/>
          </a:bodyPr>
          <a:lstStyle/>
          <a:p>
            <a:pPr algn="l"/>
            <a:r>
              <a:rPr lang="tr-TR" b="1" i="0">
                <a:solidFill>
                  <a:srgbClr val="0D0D0D"/>
                </a:solidFill>
                <a:effectLst/>
                <a:latin typeface="Söhne"/>
              </a:rPr>
              <a:t>Çevrimiçi Perakende Sektöründe Sistem Yaklaşımı:</a:t>
            </a:r>
          </a:p>
          <a:p>
            <a:pPr algn="l"/>
            <a:r>
              <a:rPr lang="tr-TR" b="0" i="0">
                <a:solidFill>
                  <a:srgbClr val="0D0D0D"/>
                </a:solidFill>
                <a:effectLst/>
                <a:latin typeface="Söhne"/>
              </a:rPr>
              <a:t>Organizasyonun Genel Sistemi:</a:t>
            </a:r>
          </a:p>
          <a:p>
            <a:pPr algn="l">
              <a:buFont typeface="+mj-lt"/>
              <a:buAutoNum type="arabicPeriod"/>
            </a:pPr>
            <a:r>
              <a:rPr lang="tr-TR" b="1" i="0">
                <a:solidFill>
                  <a:srgbClr val="0D0D0D"/>
                </a:solidFill>
                <a:effectLst/>
                <a:latin typeface="Söhne"/>
              </a:rPr>
              <a:t>Girdiler (Inputs):</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Pazar analizleri, tüketici araştırmaları, teknolojik trend analizleri gibi çeşitli girdiler organizasyona sağlanır.</a:t>
            </a:r>
          </a:p>
          <a:p>
            <a:pPr marL="742950" lvl="1" indent="-285750" algn="l">
              <a:buFont typeface="+mj-lt"/>
              <a:buAutoNum type="arabicPeriod"/>
            </a:pPr>
            <a:r>
              <a:rPr lang="tr-TR" b="0" i="0">
                <a:solidFill>
                  <a:srgbClr val="0D0D0D"/>
                </a:solidFill>
                <a:effectLst/>
                <a:latin typeface="Söhne"/>
              </a:rPr>
              <a:t>İçsel girdiler arasında personel becerileri, iş süreçleri ve mevcut teknolojik altyapı bulunur.</a:t>
            </a:r>
          </a:p>
          <a:p>
            <a:pPr algn="l">
              <a:buFont typeface="+mj-lt"/>
              <a:buAutoNum type="arabicPeriod"/>
            </a:pPr>
            <a:r>
              <a:rPr lang="tr-TR" b="1" i="0">
                <a:solidFill>
                  <a:srgbClr val="0D0D0D"/>
                </a:solidFill>
                <a:effectLst/>
                <a:latin typeface="Söhne"/>
              </a:rPr>
              <a:t>İşlemler (Processes):</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Yeni pazar girişi stratejileri belirlenir ve bu stratejilere uygun iş süreçleri tasarlanır.</a:t>
            </a:r>
          </a:p>
          <a:p>
            <a:pPr marL="742950" lvl="1" indent="-285750" algn="l">
              <a:buFont typeface="+mj-lt"/>
              <a:buAutoNum type="arabicPeriod"/>
            </a:pPr>
            <a:r>
              <a:rPr lang="tr-TR" b="0" i="0">
                <a:solidFill>
                  <a:srgbClr val="0D0D0D"/>
                </a:solidFill>
                <a:effectLst/>
                <a:latin typeface="Söhne"/>
              </a:rPr>
              <a:t>E-ticaret platformu, envanter yönetimi, sipariş işleme gibi iş süreçleri bu aşamada etkilidir.</a:t>
            </a:r>
          </a:p>
          <a:p>
            <a:pPr algn="l">
              <a:buFont typeface="+mj-lt"/>
              <a:buAutoNum type="arabicPeriod"/>
            </a:pPr>
            <a:r>
              <a:rPr lang="tr-TR" b="1" i="0">
                <a:solidFill>
                  <a:srgbClr val="0D0D0D"/>
                </a:solidFill>
                <a:effectLst/>
                <a:latin typeface="Söhne"/>
              </a:rPr>
              <a:t>Çıktılar (Outputs):</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Çeşitli çıktılar arasında ürün ve hizmetler, müşteri memnuniyeti, finansal performans ve marka değeri bulunur.</a:t>
            </a:r>
          </a:p>
          <a:p>
            <a:pPr marL="742950" lvl="1" indent="-285750" algn="l">
              <a:buFont typeface="+mj-lt"/>
              <a:buAutoNum type="arabicPeriod"/>
            </a:pPr>
            <a:r>
              <a:rPr lang="tr-TR" b="0" i="0">
                <a:solidFill>
                  <a:srgbClr val="0D0D0D"/>
                </a:solidFill>
                <a:effectLst/>
                <a:latin typeface="Söhne"/>
              </a:rPr>
              <a:t>Bu çıktılar, organizasyonun hedeflerini ve başarı kriterlerini yansıtmaktadır.</a:t>
            </a:r>
          </a:p>
          <a:p>
            <a:pPr algn="l"/>
            <a:r>
              <a:rPr lang="tr-TR" b="0" i="0">
                <a:solidFill>
                  <a:srgbClr val="0D0D0D"/>
                </a:solidFill>
                <a:effectLst/>
                <a:latin typeface="Söhne"/>
              </a:rPr>
              <a:t>Geri Besleme Döngüleri:</a:t>
            </a:r>
          </a:p>
          <a:p>
            <a:pPr algn="l">
              <a:buFont typeface="+mj-lt"/>
              <a:buAutoNum type="arabicPeriod"/>
            </a:pPr>
            <a:r>
              <a:rPr lang="tr-TR" b="1" i="0">
                <a:solidFill>
                  <a:srgbClr val="0D0D0D"/>
                </a:solidFill>
                <a:effectLst/>
                <a:latin typeface="Söhne"/>
              </a:rPr>
              <a:t>Müşteri Geri Bildirimleri:</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Müşteri geri bildirimleri, müşteri memnuniyetini değerlendirir ve ürün/hizmet kalitesini iyileştirmek için geri besleme sağlar.</a:t>
            </a:r>
          </a:p>
          <a:p>
            <a:pPr marL="742950" lvl="1" indent="-285750" algn="l">
              <a:buFont typeface="+mj-lt"/>
              <a:buAutoNum type="arabicPeriod"/>
            </a:pPr>
            <a:r>
              <a:rPr lang="tr-TR" b="0" i="0">
                <a:solidFill>
                  <a:srgbClr val="0D0D0D"/>
                </a:solidFill>
                <a:effectLst/>
                <a:latin typeface="Söhne"/>
              </a:rPr>
              <a:t>Bu geri bildirimler, işlemleri ve ürün/hizmet tasarımını etkiler.</a:t>
            </a:r>
          </a:p>
          <a:p>
            <a:pPr algn="l">
              <a:buFont typeface="+mj-lt"/>
              <a:buAutoNum type="arabicPeriod"/>
            </a:pPr>
            <a:r>
              <a:rPr lang="tr-TR" b="1" i="0">
                <a:solidFill>
                  <a:srgbClr val="0D0D0D"/>
                </a:solidFill>
                <a:effectLst/>
                <a:latin typeface="Söhne"/>
              </a:rPr>
              <a:t>Pazar Koşulları:</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Pazar koşullarındaki değişiklikler, organizasyonun stratejilerini ve iş süreçlerini revize etmesine neden olabilir.</a:t>
            </a:r>
          </a:p>
          <a:p>
            <a:pPr marL="742950" lvl="1" indent="-285750" algn="l">
              <a:buFont typeface="+mj-lt"/>
              <a:buAutoNum type="arabicPeriod"/>
            </a:pPr>
            <a:r>
              <a:rPr lang="tr-TR" b="0" i="0">
                <a:solidFill>
                  <a:srgbClr val="0D0D0D"/>
                </a:solidFill>
                <a:effectLst/>
                <a:latin typeface="Söhne"/>
              </a:rPr>
              <a:t>Rekabet analizleri ve pazar trendleri, organizasyonun pazarlama stratejilerini etkiler.</a:t>
            </a:r>
          </a:p>
          <a:p>
            <a:pPr algn="l"/>
            <a:r>
              <a:rPr lang="tr-TR" b="0" i="0">
                <a:solidFill>
                  <a:srgbClr val="0D0D0D"/>
                </a:solidFill>
                <a:effectLst/>
                <a:latin typeface="Söhne"/>
              </a:rPr>
              <a:t>Alt Sistemler:</a:t>
            </a:r>
          </a:p>
          <a:p>
            <a:pPr algn="l">
              <a:buFont typeface="+mj-lt"/>
              <a:buAutoNum type="arabicPeriod"/>
            </a:pPr>
            <a:r>
              <a:rPr lang="tr-TR" b="1" i="0">
                <a:solidFill>
                  <a:srgbClr val="0D0D0D"/>
                </a:solidFill>
                <a:effectLst/>
                <a:latin typeface="Söhne"/>
              </a:rPr>
              <a:t>Finansal Alt Sistem:</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Gelir-gider analizleri, bütçe yönetimi ve finansal performans, organizasyonun finansal alt sistemini oluşturur.</a:t>
            </a:r>
          </a:p>
          <a:p>
            <a:pPr marL="742950" lvl="1" indent="-285750" algn="l">
              <a:buFont typeface="+mj-lt"/>
              <a:buAutoNum type="arabicPeriod"/>
            </a:pPr>
            <a:r>
              <a:rPr lang="tr-TR" b="0" i="0">
                <a:solidFill>
                  <a:srgbClr val="0D0D0D"/>
                </a:solidFill>
                <a:effectLst/>
                <a:latin typeface="Söhne"/>
              </a:rPr>
              <a:t>Yeni pazar girişi için finansal kaynakların yönetimi önemlidir.</a:t>
            </a:r>
          </a:p>
          <a:p>
            <a:pPr algn="l">
              <a:buFont typeface="+mj-lt"/>
              <a:buAutoNum type="arabicPeriod"/>
            </a:pPr>
            <a:r>
              <a:rPr lang="tr-TR" b="1" i="0">
                <a:solidFill>
                  <a:srgbClr val="0D0D0D"/>
                </a:solidFill>
                <a:effectLst/>
                <a:latin typeface="Söhne"/>
              </a:rPr>
              <a:t>İnsan Kaynakları Alt Sistem:</a:t>
            </a:r>
            <a:endParaRPr lang="tr-TR" b="0" i="0">
              <a:solidFill>
                <a:srgbClr val="0D0D0D"/>
              </a:solidFill>
              <a:effectLst/>
              <a:latin typeface="Söhne"/>
            </a:endParaRPr>
          </a:p>
          <a:p>
            <a:pPr marL="742950" lvl="1" indent="-285750" algn="l">
              <a:buFont typeface="+mj-lt"/>
              <a:buAutoNum type="arabicPeriod"/>
            </a:pPr>
            <a:r>
              <a:rPr lang="tr-TR" b="0" i="0">
                <a:solidFill>
                  <a:srgbClr val="0D0D0D"/>
                </a:solidFill>
                <a:effectLst/>
                <a:latin typeface="Söhne"/>
              </a:rPr>
              <a:t>Personel eğitimi, yetenek yönetimi ve performans değerlendirmeleri, insan kaynakları alt sistemini oluşturur.</a:t>
            </a:r>
          </a:p>
          <a:p>
            <a:pPr marL="742950" lvl="1" indent="-285750" algn="l">
              <a:buFont typeface="+mj-lt"/>
              <a:buAutoNum type="arabicPeriod"/>
            </a:pPr>
            <a:r>
              <a:rPr lang="tr-TR" b="0" i="0">
                <a:solidFill>
                  <a:srgbClr val="0D0D0D"/>
                </a:solidFill>
                <a:effectLst/>
                <a:latin typeface="Söhne"/>
              </a:rPr>
              <a:t>Yeni pazar girişi için uygun yeteneklere ve becerilere odaklanmak önemlidir.</a:t>
            </a:r>
          </a:p>
          <a:p>
            <a:endParaRPr lang="tr-TR"/>
          </a:p>
        </p:txBody>
      </p:sp>
    </p:spTree>
    <p:extLst>
      <p:ext uri="{BB962C8B-B14F-4D97-AF65-F5344CB8AC3E}">
        <p14:creationId xmlns:p14="http://schemas.microsoft.com/office/powerpoint/2010/main" val="19353095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6521" y="1"/>
            <a:ext cx="851299"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A3CE5633-3D86-74E9-5AA8-24FDF73A1124}"/>
              </a:ext>
            </a:extLst>
          </p:cNvPr>
          <p:cNvSpPr>
            <a:spLocks noGrp="1"/>
          </p:cNvSpPr>
          <p:nvPr>
            <p:ph idx="1"/>
          </p:nvPr>
        </p:nvSpPr>
        <p:spPr>
          <a:xfrm>
            <a:off x="628650" y="1825625"/>
            <a:ext cx="4168866" cy="4351338"/>
          </a:xfrm>
        </p:spPr>
        <p:txBody>
          <a:bodyPr>
            <a:normAutofit/>
          </a:bodyPr>
          <a:lstStyle/>
          <a:p>
            <a:r>
              <a:rPr lang="tr-TR" sz="4400"/>
              <a:t>TEŞEKKÜRLER</a:t>
            </a:r>
          </a:p>
        </p:txBody>
      </p:sp>
      <p:sp>
        <p:nvSpPr>
          <p:cNvPr id="12" name="Oval 11">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5982" y="2624479"/>
            <a:ext cx="609320"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Block Arc 13">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85863" y="1516981"/>
            <a:ext cx="2387600" cy="17907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reeform: Shape 15">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5982" y="0"/>
            <a:ext cx="1736438"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18" name="Straight Connector 17">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9347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0" name="Freeform: Shape 19">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54162" y="4112081"/>
            <a:ext cx="889838"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2" name="Arc 21">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4565205" y="4145122"/>
            <a:ext cx="3062574"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5982" y="4962670"/>
            <a:ext cx="1982514"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427839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551968" y="676655"/>
            <a:ext cx="6149975" cy="1009650"/>
            <a:chOff x="551968" y="676655"/>
            <a:chExt cx="6149975" cy="1009650"/>
          </a:xfrm>
        </p:grpSpPr>
        <p:pic>
          <p:nvPicPr>
            <p:cNvPr id="3" name="object 3"/>
            <p:cNvPicPr/>
            <p:nvPr/>
          </p:nvPicPr>
          <p:blipFill>
            <a:blip r:embed="rId2" cstate="print"/>
            <a:stretch>
              <a:fillRect/>
            </a:stretch>
          </p:blipFill>
          <p:spPr>
            <a:xfrm>
              <a:off x="551968" y="959906"/>
              <a:ext cx="350523" cy="342641"/>
            </a:xfrm>
            <a:prstGeom prst="rect">
              <a:avLst/>
            </a:prstGeom>
          </p:spPr>
        </p:pic>
        <p:pic>
          <p:nvPicPr>
            <p:cNvPr id="4" name="object 4"/>
            <p:cNvPicPr/>
            <p:nvPr/>
          </p:nvPicPr>
          <p:blipFill>
            <a:blip r:embed="rId3" cstate="print"/>
            <a:stretch>
              <a:fillRect/>
            </a:stretch>
          </p:blipFill>
          <p:spPr>
            <a:xfrm>
              <a:off x="600456" y="792479"/>
              <a:ext cx="3128010" cy="817626"/>
            </a:xfrm>
            <a:prstGeom prst="rect">
              <a:avLst/>
            </a:prstGeom>
          </p:spPr>
        </p:pic>
        <p:pic>
          <p:nvPicPr>
            <p:cNvPr id="5" name="object 5"/>
            <p:cNvPicPr/>
            <p:nvPr/>
          </p:nvPicPr>
          <p:blipFill>
            <a:blip r:embed="rId4" cstate="print"/>
            <a:stretch>
              <a:fillRect/>
            </a:stretch>
          </p:blipFill>
          <p:spPr>
            <a:xfrm>
              <a:off x="3299459" y="676655"/>
              <a:ext cx="928877" cy="1009650"/>
            </a:xfrm>
            <a:prstGeom prst="rect">
              <a:avLst/>
            </a:prstGeom>
          </p:spPr>
        </p:pic>
        <p:pic>
          <p:nvPicPr>
            <p:cNvPr id="6" name="object 6"/>
            <p:cNvPicPr/>
            <p:nvPr/>
          </p:nvPicPr>
          <p:blipFill>
            <a:blip r:embed="rId5" cstate="print"/>
            <a:stretch>
              <a:fillRect/>
            </a:stretch>
          </p:blipFill>
          <p:spPr>
            <a:xfrm>
              <a:off x="3685031" y="792479"/>
              <a:ext cx="2504693" cy="817626"/>
            </a:xfrm>
            <a:prstGeom prst="rect">
              <a:avLst/>
            </a:prstGeom>
          </p:spPr>
        </p:pic>
        <p:pic>
          <p:nvPicPr>
            <p:cNvPr id="7" name="object 7"/>
            <p:cNvPicPr/>
            <p:nvPr/>
          </p:nvPicPr>
          <p:blipFill>
            <a:blip r:embed="rId6" cstate="print"/>
            <a:stretch>
              <a:fillRect/>
            </a:stretch>
          </p:blipFill>
          <p:spPr>
            <a:xfrm>
              <a:off x="5646420" y="676655"/>
              <a:ext cx="1055370" cy="1009650"/>
            </a:xfrm>
            <a:prstGeom prst="rect">
              <a:avLst/>
            </a:prstGeom>
          </p:spPr>
        </p:pic>
      </p:grpSp>
      <p:sp>
        <p:nvSpPr>
          <p:cNvPr id="10" name="object 10"/>
          <p:cNvSpPr txBox="1">
            <a:spLocks noGrp="1"/>
          </p:cNvSpPr>
          <p:nvPr>
            <p:ph type="sldNum" sz="quarter" idx="12"/>
          </p:nvPr>
        </p:nvSpPr>
        <p:spPr>
          <a:prstGeom prst="rect">
            <a:avLst/>
          </a:prstGeom>
        </p:spPr>
        <p:txBody>
          <a:bodyPr vert="horz" wrap="square" lIns="0" tIns="0" rIns="0" bIns="0" rtlCol="0">
            <a:spAutoFit/>
          </a:bodyPr>
          <a:lstStyle/>
          <a:p>
            <a:pPr marL="38100">
              <a:lnSpc>
                <a:spcPts val="1650"/>
              </a:lnSpc>
            </a:pPr>
            <a:fld id="{81D60167-4931-47E6-BA6A-407CBD079E47}" type="slidenum">
              <a:rPr dirty="0"/>
              <a:t>57</a:t>
            </a:fld>
            <a:endParaRPr dirty="0"/>
          </a:p>
        </p:txBody>
      </p:sp>
      <p:sp>
        <p:nvSpPr>
          <p:cNvPr id="9" name="object 9"/>
          <p:cNvSpPr txBox="1"/>
          <p:nvPr/>
        </p:nvSpPr>
        <p:spPr>
          <a:xfrm>
            <a:off x="691692" y="1622501"/>
            <a:ext cx="7803515" cy="1123950"/>
          </a:xfrm>
          <a:prstGeom prst="rect">
            <a:avLst/>
          </a:prstGeom>
        </p:spPr>
        <p:txBody>
          <a:bodyPr vert="horz" wrap="square" lIns="0" tIns="12700" rIns="0" bIns="0" rtlCol="0">
            <a:spAutoFit/>
          </a:bodyPr>
          <a:lstStyle/>
          <a:p>
            <a:pPr marL="286385" marR="5080" indent="-274320" algn="just">
              <a:lnSpc>
                <a:spcPct val="100000"/>
              </a:lnSpc>
              <a:spcBef>
                <a:spcPts val="100"/>
              </a:spcBef>
              <a:buClr>
                <a:srgbClr val="FD8537"/>
              </a:buClr>
              <a:buFont typeface="Arial MT"/>
              <a:buChar char="•"/>
              <a:tabLst>
                <a:tab pos="287020" algn="l"/>
              </a:tabLst>
            </a:pPr>
            <a:r>
              <a:rPr sz="2400" i="1" spc="-5" dirty="0">
                <a:latin typeface="Times New Roman"/>
                <a:cs typeface="Times New Roman"/>
              </a:rPr>
              <a:t>“Bilgisayar Bilimlerinde Sistem Analizi </a:t>
            </a:r>
            <a:r>
              <a:rPr sz="2400" i="1" dirty="0">
                <a:latin typeface="Times New Roman"/>
                <a:cs typeface="Times New Roman"/>
              </a:rPr>
              <a:t>ve </a:t>
            </a:r>
            <a:r>
              <a:rPr sz="2400" i="1" spc="-25" dirty="0">
                <a:latin typeface="Times New Roman"/>
                <a:cs typeface="Times New Roman"/>
              </a:rPr>
              <a:t>Tasarımı”</a:t>
            </a:r>
            <a:r>
              <a:rPr sz="2400" spc="-25" dirty="0">
                <a:latin typeface="Times New Roman"/>
                <a:cs typeface="Times New Roman"/>
              </a:rPr>
              <a:t>, </a:t>
            </a:r>
            <a:r>
              <a:rPr sz="2400" spc="-5" dirty="0">
                <a:latin typeface="Times New Roman"/>
                <a:cs typeface="Times New Roman"/>
              </a:rPr>
              <a:t>Prof. </a:t>
            </a:r>
            <a:r>
              <a:rPr sz="2400" dirty="0">
                <a:latin typeface="Times New Roman"/>
                <a:cs typeface="Times New Roman"/>
              </a:rPr>
              <a:t> </a:t>
            </a:r>
            <a:r>
              <a:rPr sz="2400" spc="-50" dirty="0">
                <a:latin typeface="Times New Roman"/>
                <a:cs typeface="Times New Roman"/>
              </a:rPr>
              <a:t>Dr. </a:t>
            </a:r>
            <a:r>
              <a:rPr sz="2400" dirty="0">
                <a:latin typeface="Times New Roman"/>
                <a:cs typeface="Times New Roman"/>
              </a:rPr>
              <a:t>Oya </a:t>
            </a:r>
            <a:r>
              <a:rPr sz="2400" spc="-5" dirty="0">
                <a:latin typeface="Times New Roman"/>
                <a:cs typeface="Times New Roman"/>
              </a:rPr>
              <a:t>Kalıpsız, </a:t>
            </a:r>
            <a:r>
              <a:rPr sz="2400" spc="-60" dirty="0">
                <a:latin typeface="Times New Roman"/>
                <a:cs typeface="Times New Roman"/>
              </a:rPr>
              <a:t>Ayşe </a:t>
            </a:r>
            <a:r>
              <a:rPr sz="2400" spc="-5" dirty="0">
                <a:latin typeface="Times New Roman"/>
                <a:cs typeface="Times New Roman"/>
              </a:rPr>
              <a:t>Buharalı, </a:t>
            </a:r>
            <a:r>
              <a:rPr sz="2400" spc="-50" dirty="0">
                <a:latin typeface="Times New Roman"/>
                <a:cs typeface="Times New Roman"/>
              </a:rPr>
              <a:t>Dr. </a:t>
            </a:r>
            <a:r>
              <a:rPr sz="2400" spc="-5" dirty="0">
                <a:latin typeface="Times New Roman"/>
                <a:cs typeface="Times New Roman"/>
              </a:rPr>
              <a:t>Göksel Biricik, Papatya </a:t>
            </a:r>
            <a:r>
              <a:rPr sz="2400" dirty="0">
                <a:latin typeface="Times New Roman"/>
                <a:cs typeface="Times New Roman"/>
              </a:rPr>
              <a:t> </a:t>
            </a:r>
            <a:r>
              <a:rPr sz="2400" spc="-25" dirty="0">
                <a:latin typeface="Times New Roman"/>
                <a:cs typeface="Times New Roman"/>
              </a:rPr>
              <a:t>Yayıncılık,</a:t>
            </a:r>
            <a:r>
              <a:rPr sz="2400" spc="-30" dirty="0">
                <a:latin typeface="Times New Roman"/>
                <a:cs typeface="Times New Roman"/>
              </a:rPr>
              <a:t> </a:t>
            </a:r>
            <a:r>
              <a:rPr sz="2400" dirty="0">
                <a:latin typeface="Times New Roman"/>
                <a:cs typeface="Times New Roman"/>
              </a:rPr>
              <a:t>2012.</a:t>
            </a:r>
            <a:endParaRPr sz="2400">
              <a:latin typeface="Times New Roman"/>
              <a:cs typeface="Times New Roman"/>
            </a:endParaRPr>
          </a:p>
        </p:txBody>
      </p:sp>
      <p:sp>
        <p:nvSpPr>
          <p:cNvPr id="12" name="Başlık 11">
            <a:extLst>
              <a:ext uri="{FF2B5EF4-FFF2-40B4-BE49-F238E27FC236}">
                <a16:creationId xmlns:a16="http://schemas.microsoft.com/office/drawing/2014/main" id="{2908EB90-280B-CBD9-4BA3-FC54F61FF042}"/>
              </a:ext>
            </a:extLst>
          </p:cNvPr>
          <p:cNvSpPr>
            <a:spLocks noGrp="1"/>
          </p:cNvSpPr>
          <p:nvPr>
            <p:ph type="title"/>
          </p:nvPr>
        </p:nvSpPr>
        <p:spPr/>
        <p:txBody>
          <a:bodyPr/>
          <a:lstStyle/>
          <a:p>
            <a:endParaRPr lang="tr-T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576767" y="601980"/>
            <a:ext cx="3851275" cy="1119505"/>
            <a:chOff x="576767" y="601980"/>
            <a:chExt cx="3851275" cy="1119505"/>
          </a:xfrm>
        </p:grpSpPr>
        <p:pic>
          <p:nvPicPr>
            <p:cNvPr id="3" name="object 3"/>
            <p:cNvPicPr/>
            <p:nvPr/>
          </p:nvPicPr>
          <p:blipFill>
            <a:blip r:embed="rId2" cstate="print"/>
            <a:stretch>
              <a:fillRect/>
            </a:stretch>
          </p:blipFill>
          <p:spPr>
            <a:xfrm>
              <a:off x="576767" y="908095"/>
              <a:ext cx="264535" cy="392924"/>
            </a:xfrm>
            <a:prstGeom prst="rect">
              <a:avLst/>
            </a:prstGeom>
          </p:spPr>
        </p:pic>
        <p:pic>
          <p:nvPicPr>
            <p:cNvPr id="4" name="object 4"/>
            <p:cNvPicPr/>
            <p:nvPr/>
          </p:nvPicPr>
          <p:blipFill>
            <a:blip r:embed="rId3" cstate="print"/>
            <a:stretch>
              <a:fillRect/>
            </a:stretch>
          </p:blipFill>
          <p:spPr>
            <a:xfrm>
              <a:off x="577596" y="731520"/>
              <a:ext cx="1759458" cy="906017"/>
            </a:xfrm>
            <a:prstGeom prst="rect">
              <a:avLst/>
            </a:prstGeom>
          </p:spPr>
        </p:pic>
        <p:pic>
          <p:nvPicPr>
            <p:cNvPr id="5" name="object 5"/>
            <p:cNvPicPr/>
            <p:nvPr/>
          </p:nvPicPr>
          <p:blipFill>
            <a:blip r:embed="rId4" cstate="print"/>
            <a:stretch>
              <a:fillRect/>
            </a:stretch>
          </p:blipFill>
          <p:spPr>
            <a:xfrm>
              <a:off x="1862328" y="601980"/>
              <a:ext cx="1027938" cy="1119377"/>
            </a:xfrm>
            <a:prstGeom prst="rect">
              <a:avLst/>
            </a:prstGeom>
          </p:spPr>
        </p:pic>
        <p:pic>
          <p:nvPicPr>
            <p:cNvPr id="6" name="object 6"/>
            <p:cNvPicPr/>
            <p:nvPr/>
          </p:nvPicPr>
          <p:blipFill>
            <a:blip r:embed="rId5" cstate="print"/>
            <a:stretch>
              <a:fillRect/>
            </a:stretch>
          </p:blipFill>
          <p:spPr>
            <a:xfrm>
              <a:off x="2289047" y="731520"/>
              <a:ext cx="2138933" cy="906017"/>
            </a:xfrm>
            <a:prstGeom prst="rect">
              <a:avLst/>
            </a:prstGeom>
          </p:spPr>
        </p:pic>
      </p:grpSp>
      <p:grpSp>
        <p:nvGrpSpPr>
          <p:cNvPr id="10" name="object 10"/>
          <p:cNvGrpSpPr/>
          <p:nvPr/>
        </p:nvGrpSpPr>
        <p:grpSpPr>
          <a:xfrm>
            <a:off x="2781731" y="4230964"/>
            <a:ext cx="4295140" cy="880110"/>
            <a:chOff x="2781731" y="4230964"/>
            <a:chExt cx="4295140" cy="880110"/>
          </a:xfrm>
        </p:grpSpPr>
        <p:pic>
          <p:nvPicPr>
            <p:cNvPr id="11" name="object 11"/>
            <p:cNvPicPr/>
            <p:nvPr/>
          </p:nvPicPr>
          <p:blipFill>
            <a:blip r:embed="rId6" cstate="print"/>
            <a:stretch>
              <a:fillRect/>
            </a:stretch>
          </p:blipFill>
          <p:spPr>
            <a:xfrm>
              <a:off x="2781731" y="4230964"/>
              <a:ext cx="4294759" cy="879983"/>
            </a:xfrm>
            <a:prstGeom prst="rect">
              <a:avLst/>
            </a:prstGeom>
          </p:spPr>
        </p:pic>
        <p:sp>
          <p:nvSpPr>
            <p:cNvPr id="12" name="object 12"/>
            <p:cNvSpPr/>
            <p:nvPr/>
          </p:nvSpPr>
          <p:spPr>
            <a:xfrm>
              <a:off x="6345068" y="4376804"/>
              <a:ext cx="535940" cy="293370"/>
            </a:xfrm>
            <a:custGeom>
              <a:avLst/>
              <a:gdLst/>
              <a:ahLst/>
              <a:cxnLst/>
              <a:rect l="l" t="t" r="r" b="b"/>
              <a:pathLst>
                <a:path w="535940" h="293370">
                  <a:moveTo>
                    <a:pt x="59145" y="285166"/>
                  </a:moveTo>
                  <a:lnTo>
                    <a:pt x="59145" y="292130"/>
                  </a:lnTo>
                  <a:lnTo>
                    <a:pt x="64007" y="292878"/>
                  </a:lnTo>
                  <a:lnTo>
                    <a:pt x="68260" y="293278"/>
                  </a:lnTo>
                  <a:lnTo>
                    <a:pt x="79806" y="293278"/>
                  </a:lnTo>
                  <a:lnTo>
                    <a:pt x="86490" y="290333"/>
                  </a:lnTo>
                  <a:lnTo>
                    <a:pt x="90538" y="285815"/>
                  </a:lnTo>
                  <a:lnTo>
                    <a:pt x="63602" y="285815"/>
                  </a:lnTo>
                  <a:lnTo>
                    <a:pt x="61576" y="285616"/>
                  </a:lnTo>
                  <a:lnTo>
                    <a:pt x="59145" y="285166"/>
                  </a:lnTo>
                  <a:close/>
                </a:path>
                <a:path w="535940" h="293370">
                  <a:moveTo>
                    <a:pt x="99058" y="256041"/>
                  </a:moveTo>
                  <a:lnTo>
                    <a:pt x="73729" y="256041"/>
                  </a:lnTo>
                  <a:lnTo>
                    <a:pt x="76160" y="257239"/>
                  </a:lnTo>
                  <a:lnTo>
                    <a:pt x="80211" y="261981"/>
                  </a:lnTo>
                  <a:lnTo>
                    <a:pt x="81224" y="264776"/>
                  </a:lnTo>
                  <a:lnTo>
                    <a:pt x="81224" y="272663"/>
                  </a:lnTo>
                  <a:lnTo>
                    <a:pt x="79806" y="276781"/>
                  </a:lnTo>
                  <a:lnTo>
                    <a:pt x="76768" y="280400"/>
                  </a:lnTo>
                  <a:lnTo>
                    <a:pt x="73527" y="284018"/>
                  </a:lnTo>
                  <a:lnTo>
                    <a:pt x="69881" y="285815"/>
                  </a:lnTo>
                  <a:lnTo>
                    <a:pt x="90538" y="285815"/>
                  </a:lnTo>
                  <a:lnTo>
                    <a:pt x="97023" y="278578"/>
                  </a:lnTo>
                  <a:lnTo>
                    <a:pt x="99656" y="271739"/>
                  </a:lnTo>
                  <a:lnTo>
                    <a:pt x="99656" y="258137"/>
                  </a:lnTo>
                  <a:lnTo>
                    <a:pt x="99058" y="256041"/>
                  </a:lnTo>
                  <a:close/>
                </a:path>
                <a:path w="535940" h="293370">
                  <a:moveTo>
                    <a:pt x="78491" y="234161"/>
                  </a:moveTo>
                  <a:lnTo>
                    <a:pt x="67248" y="256365"/>
                  </a:lnTo>
                  <a:lnTo>
                    <a:pt x="68665" y="256141"/>
                  </a:lnTo>
                  <a:lnTo>
                    <a:pt x="69881" y="256041"/>
                  </a:lnTo>
                  <a:lnTo>
                    <a:pt x="99058" y="256041"/>
                  </a:lnTo>
                  <a:lnTo>
                    <a:pt x="98238" y="253171"/>
                  </a:lnTo>
                  <a:lnTo>
                    <a:pt x="95605" y="249078"/>
                  </a:lnTo>
                  <a:lnTo>
                    <a:pt x="92769" y="244985"/>
                  </a:lnTo>
                  <a:lnTo>
                    <a:pt x="88718" y="242064"/>
                  </a:lnTo>
                  <a:lnTo>
                    <a:pt x="83249" y="240342"/>
                  </a:lnTo>
                  <a:lnTo>
                    <a:pt x="85929" y="235059"/>
                  </a:lnTo>
                  <a:lnTo>
                    <a:pt x="78491" y="234161"/>
                  </a:lnTo>
                  <a:close/>
                </a:path>
                <a:path w="535940" h="293370">
                  <a:moveTo>
                    <a:pt x="119566" y="227564"/>
                  </a:moveTo>
                  <a:lnTo>
                    <a:pt x="89731" y="227564"/>
                  </a:lnTo>
                  <a:lnTo>
                    <a:pt x="85929" y="235059"/>
                  </a:lnTo>
                  <a:lnTo>
                    <a:pt x="86693" y="235151"/>
                  </a:lnTo>
                  <a:lnTo>
                    <a:pt x="98549" y="234304"/>
                  </a:lnTo>
                  <a:lnTo>
                    <a:pt x="109531" y="231760"/>
                  </a:lnTo>
                  <a:lnTo>
                    <a:pt x="119566" y="227564"/>
                  </a:lnTo>
                  <a:close/>
                </a:path>
                <a:path w="535940" h="293370">
                  <a:moveTo>
                    <a:pt x="90541" y="5665"/>
                  </a:moveTo>
                  <a:lnTo>
                    <a:pt x="44764" y="20789"/>
                  </a:lnTo>
                  <a:lnTo>
                    <a:pt x="18445" y="50457"/>
                  </a:lnTo>
                  <a:lnTo>
                    <a:pt x="2937" y="92290"/>
                  </a:lnTo>
                  <a:lnTo>
                    <a:pt x="0" y="123815"/>
                  </a:lnTo>
                  <a:lnTo>
                    <a:pt x="1136" y="143534"/>
                  </a:lnTo>
                  <a:lnTo>
                    <a:pt x="18027" y="194695"/>
                  </a:lnTo>
                  <a:lnTo>
                    <a:pt x="47347" y="225040"/>
                  </a:lnTo>
                  <a:lnTo>
                    <a:pt x="78491" y="234161"/>
                  </a:lnTo>
                  <a:lnTo>
                    <a:pt x="81831" y="227564"/>
                  </a:lnTo>
                  <a:lnTo>
                    <a:pt x="119566" y="227564"/>
                  </a:lnTo>
                  <a:lnTo>
                    <a:pt x="129027" y="221574"/>
                  </a:lnTo>
                  <a:lnTo>
                    <a:pt x="129752" y="220925"/>
                  </a:lnTo>
                  <a:lnTo>
                    <a:pt x="96415" y="220925"/>
                  </a:lnTo>
                  <a:lnTo>
                    <a:pt x="86775" y="220196"/>
                  </a:lnTo>
                  <a:lnTo>
                    <a:pt x="47347" y="195066"/>
                  </a:lnTo>
                  <a:lnTo>
                    <a:pt x="31851" y="151930"/>
                  </a:lnTo>
                  <a:lnTo>
                    <a:pt x="29978" y="124139"/>
                  </a:lnTo>
                  <a:lnTo>
                    <a:pt x="30474" y="106830"/>
                  </a:lnTo>
                  <a:lnTo>
                    <a:pt x="38080" y="63766"/>
                  </a:lnTo>
                  <a:lnTo>
                    <a:pt x="60563" y="28401"/>
                  </a:lnTo>
                  <a:lnTo>
                    <a:pt x="92769" y="17295"/>
                  </a:lnTo>
                  <a:lnTo>
                    <a:pt x="128622" y="17295"/>
                  </a:lnTo>
                  <a:lnTo>
                    <a:pt x="119196" y="12203"/>
                  </a:lnTo>
                  <a:lnTo>
                    <a:pt x="109733" y="8569"/>
                  </a:lnTo>
                  <a:lnTo>
                    <a:pt x="100194" y="6391"/>
                  </a:lnTo>
                  <a:lnTo>
                    <a:pt x="90541" y="5665"/>
                  </a:lnTo>
                  <a:close/>
                </a:path>
                <a:path w="535940" h="293370">
                  <a:moveTo>
                    <a:pt x="156371" y="175427"/>
                  </a:moveTo>
                  <a:lnTo>
                    <a:pt x="127204" y="211766"/>
                  </a:lnTo>
                  <a:lnTo>
                    <a:pt x="96415" y="220925"/>
                  </a:lnTo>
                  <a:lnTo>
                    <a:pt x="129752" y="220925"/>
                  </a:lnTo>
                  <a:lnTo>
                    <a:pt x="137721" y="213797"/>
                  </a:lnTo>
                  <a:lnTo>
                    <a:pt x="145864" y="204054"/>
                  </a:lnTo>
                  <a:lnTo>
                    <a:pt x="153438" y="192346"/>
                  </a:lnTo>
                  <a:lnTo>
                    <a:pt x="160423" y="178672"/>
                  </a:lnTo>
                  <a:lnTo>
                    <a:pt x="156371" y="175427"/>
                  </a:lnTo>
                  <a:close/>
                </a:path>
                <a:path w="535940" h="293370">
                  <a:moveTo>
                    <a:pt x="128622" y="17295"/>
                  </a:moveTo>
                  <a:lnTo>
                    <a:pt x="92769" y="17295"/>
                  </a:lnTo>
                  <a:lnTo>
                    <a:pt x="102907" y="18217"/>
                  </a:lnTo>
                  <a:lnTo>
                    <a:pt x="112341" y="20983"/>
                  </a:lnTo>
                  <a:lnTo>
                    <a:pt x="142319" y="51456"/>
                  </a:lnTo>
                  <a:lnTo>
                    <a:pt x="152118" y="80264"/>
                  </a:lnTo>
                  <a:lnTo>
                    <a:pt x="156371" y="80264"/>
                  </a:lnTo>
                  <a:lnTo>
                    <a:pt x="152984" y="20864"/>
                  </a:lnTo>
                  <a:lnTo>
                    <a:pt x="134901" y="20864"/>
                  </a:lnTo>
                  <a:lnTo>
                    <a:pt x="132267" y="19691"/>
                  </a:lnTo>
                  <a:lnTo>
                    <a:pt x="128622" y="17295"/>
                  </a:lnTo>
                  <a:close/>
                </a:path>
                <a:path w="535940" h="293370">
                  <a:moveTo>
                    <a:pt x="152118" y="5665"/>
                  </a:moveTo>
                  <a:lnTo>
                    <a:pt x="147662" y="5665"/>
                  </a:lnTo>
                  <a:lnTo>
                    <a:pt x="146649" y="10831"/>
                  </a:lnTo>
                  <a:lnTo>
                    <a:pt x="145028" y="14874"/>
                  </a:lnTo>
                  <a:lnTo>
                    <a:pt x="142800" y="17794"/>
                  </a:lnTo>
                  <a:lnTo>
                    <a:pt x="140977" y="19841"/>
                  </a:lnTo>
                  <a:lnTo>
                    <a:pt x="138952" y="20864"/>
                  </a:lnTo>
                  <a:lnTo>
                    <a:pt x="152984" y="20864"/>
                  </a:lnTo>
                  <a:lnTo>
                    <a:pt x="152118" y="5665"/>
                  </a:lnTo>
                  <a:close/>
                </a:path>
                <a:path w="535940" h="293370">
                  <a:moveTo>
                    <a:pt x="243267" y="224320"/>
                  </a:moveTo>
                  <a:lnTo>
                    <a:pt x="184729" y="224320"/>
                  </a:lnTo>
                  <a:lnTo>
                    <a:pt x="184729" y="230135"/>
                  </a:lnTo>
                  <a:lnTo>
                    <a:pt x="243267" y="230135"/>
                  </a:lnTo>
                  <a:lnTo>
                    <a:pt x="243267" y="224320"/>
                  </a:lnTo>
                  <a:close/>
                </a:path>
                <a:path w="535940" h="293370">
                  <a:moveTo>
                    <a:pt x="224835" y="99032"/>
                  </a:moveTo>
                  <a:lnTo>
                    <a:pt x="196072" y="99032"/>
                  </a:lnTo>
                  <a:lnTo>
                    <a:pt x="197693" y="99706"/>
                  </a:lnTo>
                  <a:lnTo>
                    <a:pt x="199110" y="101078"/>
                  </a:lnTo>
                  <a:lnTo>
                    <a:pt x="203149" y="205926"/>
                  </a:lnTo>
                  <a:lnTo>
                    <a:pt x="202554" y="212015"/>
                  </a:lnTo>
                  <a:lnTo>
                    <a:pt x="200123" y="218479"/>
                  </a:lnTo>
                  <a:lnTo>
                    <a:pt x="198705" y="220800"/>
                  </a:lnTo>
                  <a:lnTo>
                    <a:pt x="194654" y="223621"/>
                  </a:lnTo>
                  <a:lnTo>
                    <a:pt x="190603" y="224320"/>
                  </a:lnTo>
                  <a:lnTo>
                    <a:pt x="237596" y="224320"/>
                  </a:lnTo>
                  <a:lnTo>
                    <a:pt x="233545" y="223571"/>
                  </a:lnTo>
                  <a:lnTo>
                    <a:pt x="231519" y="222048"/>
                  </a:lnTo>
                  <a:lnTo>
                    <a:pt x="229291" y="220551"/>
                  </a:lnTo>
                  <a:lnTo>
                    <a:pt x="227671" y="218255"/>
                  </a:lnTo>
                  <a:lnTo>
                    <a:pt x="226455" y="215185"/>
                  </a:lnTo>
                  <a:lnTo>
                    <a:pt x="225442" y="212090"/>
                  </a:lnTo>
                  <a:lnTo>
                    <a:pt x="224835" y="205926"/>
                  </a:lnTo>
                  <a:lnTo>
                    <a:pt x="224835" y="99032"/>
                  </a:lnTo>
                  <a:close/>
                </a:path>
                <a:path w="535940" h="293370">
                  <a:moveTo>
                    <a:pt x="224835" y="77518"/>
                  </a:moveTo>
                  <a:lnTo>
                    <a:pt x="219163" y="77518"/>
                  </a:lnTo>
                  <a:lnTo>
                    <a:pt x="182906" y="95637"/>
                  </a:lnTo>
                  <a:lnTo>
                    <a:pt x="184729" y="101478"/>
                  </a:lnTo>
                  <a:lnTo>
                    <a:pt x="188375" y="99855"/>
                  </a:lnTo>
                  <a:lnTo>
                    <a:pt x="191211" y="99032"/>
                  </a:lnTo>
                  <a:lnTo>
                    <a:pt x="224835" y="99032"/>
                  </a:lnTo>
                  <a:lnTo>
                    <a:pt x="224835" y="77518"/>
                  </a:lnTo>
                  <a:close/>
                </a:path>
                <a:path w="535940" h="293370">
                  <a:moveTo>
                    <a:pt x="296134" y="21039"/>
                  </a:moveTo>
                  <a:lnTo>
                    <a:pt x="266966" y="21039"/>
                  </a:lnTo>
                  <a:lnTo>
                    <a:pt x="268789" y="21763"/>
                  </a:lnTo>
                  <a:lnTo>
                    <a:pt x="271625" y="24683"/>
                  </a:lnTo>
                  <a:lnTo>
                    <a:pt x="274253" y="206400"/>
                  </a:lnTo>
                  <a:lnTo>
                    <a:pt x="273650" y="212515"/>
                  </a:lnTo>
                  <a:lnTo>
                    <a:pt x="260484" y="224320"/>
                  </a:lnTo>
                  <a:lnTo>
                    <a:pt x="254205" y="224320"/>
                  </a:lnTo>
                  <a:lnTo>
                    <a:pt x="254205" y="230135"/>
                  </a:lnTo>
                  <a:lnTo>
                    <a:pt x="315579" y="230135"/>
                  </a:lnTo>
                  <a:lnTo>
                    <a:pt x="315579" y="224320"/>
                  </a:lnTo>
                  <a:lnTo>
                    <a:pt x="308692" y="224220"/>
                  </a:lnTo>
                  <a:lnTo>
                    <a:pt x="304439" y="223521"/>
                  </a:lnTo>
                  <a:lnTo>
                    <a:pt x="300388" y="220925"/>
                  </a:lnTo>
                  <a:lnTo>
                    <a:pt x="298767" y="218754"/>
                  </a:lnTo>
                  <a:lnTo>
                    <a:pt x="297754" y="215734"/>
                  </a:lnTo>
                  <a:lnTo>
                    <a:pt x="296579" y="212814"/>
                  </a:lnTo>
                  <a:lnTo>
                    <a:pt x="296526" y="212515"/>
                  </a:lnTo>
                  <a:lnTo>
                    <a:pt x="296134" y="206400"/>
                  </a:lnTo>
                  <a:lnTo>
                    <a:pt x="296134" y="147599"/>
                  </a:lnTo>
                  <a:lnTo>
                    <a:pt x="322616" y="147599"/>
                  </a:lnTo>
                  <a:lnTo>
                    <a:pt x="322519" y="147450"/>
                  </a:lnTo>
                  <a:lnTo>
                    <a:pt x="296134" y="147450"/>
                  </a:lnTo>
                  <a:lnTo>
                    <a:pt x="296134" y="21039"/>
                  </a:lnTo>
                  <a:close/>
                </a:path>
                <a:path w="535940" h="293370">
                  <a:moveTo>
                    <a:pt x="322616" y="147599"/>
                  </a:moveTo>
                  <a:lnTo>
                    <a:pt x="296134" y="147599"/>
                  </a:lnTo>
                  <a:lnTo>
                    <a:pt x="333435" y="206400"/>
                  </a:lnTo>
                  <a:lnTo>
                    <a:pt x="336442" y="211217"/>
                  </a:lnTo>
                  <a:lnTo>
                    <a:pt x="338265" y="215210"/>
                  </a:lnTo>
                  <a:lnTo>
                    <a:pt x="338265" y="219727"/>
                  </a:lnTo>
                  <a:lnTo>
                    <a:pt x="337658" y="221325"/>
                  </a:lnTo>
                  <a:lnTo>
                    <a:pt x="335227" y="223596"/>
                  </a:lnTo>
                  <a:lnTo>
                    <a:pt x="332999" y="224220"/>
                  </a:lnTo>
                  <a:lnTo>
                    <a:pt x="329758" y="224320"/>
                  </a:lnTo>
                  <a:lnTo>
                    <a:pt x="329758" y="230135"/>
                  </a:lnTo>
                  <a:lnTo>
                    <a:pt x="388094" y="230135"/>
                  </a:lnTo>
                  <a:lnTo>
                    <a:pt x="388094" y="224320"/>
                  </a:lnTo>
                  <a:lnTo>
                    <a:pt x="382625" y="224320"/>
                  </a:lnTo>
                  <a:lnTo>
                    <a:pt x="378979" y="223770"/>
                  </a:lnTo>
                  <a:lnTo>
                    <a:pt x="376751" y="222697"/>
                  </a:lnTo>
                  <a:lnTo>
                    <a:pt x="373510" y="221200"/>
                  </a:lnTo>
                  <a:lnTo>
                    <a:pt x="369864" y="217905"/>
                  </a:lnTo>
                  <a:lnTo>
                    <a:pt x="348393" y="187582"/>
                  </a:lnTo>
                  <a:lnTo>
                    <a:pt x="322616" y="147599"/>
                  </a:lnTo>
                  <a:close/>
                </a:path>
                <a:path w="535940" h="293370">
                  <a:moveTo>
                    <a:pt x="382017" y="81886"/>
                  </a:moveTo>
                  <a:lnTo>
                    <a:pt x="329758" y="81886"/>
                  </a:lnTo>
                  <a:lnTo>
                    <a:pt x="329758" y="87077"/>
                  </a:lnTo>
                  <a:lnTo>
                    <a:pt x="332999" y="87277"/>
                  </a:lnTo>
                  <a:lnTo>
                    <a:pt x="335430" y="88175"/>
                  </a:lnTo>
                  <a:lnTo>
                    <a:pt x="338265" y="91295"/>
                  </a:lnTo>
                  <a:lnTo>
                    <a:pt x="339075" y="93167"/>
                  </a:lnTo>
                  <a:lnTo>
                    <a:pt x="339075" y="96611"/>
                  </a:lnTo>
                  <a:lnTo>
                    <a:pt x="338670" y="97909"/>
                  </a:lnTo>
                  <a:lnTo>
                    <a:pt x="337860" y="99206"/>
                  </a:lnTo>
                  <a:lnTo>
                    <a:pt x="336847" y="101153"/>
                  </a:lnTo>
                  <a:lnTo>
                    <a:pt x="333201" y="105795"/>
                  </a:lnTo>
                  <a:lnTo>
                    <a:pt x="326720" y="113133"/>
                  </a:lnTo>
                  <a:lnTo>
                    <a:pt x="296134" y="147450"/>
                  </a:lnTo>
                  <a:lnTo>
                    <a:pt x="322519" y="147450"/>
                  </a:lnTo>
                  <a:lnTo>
                    <a:pt x="348393" y="104373"/>
                  </a:lnTo>
                  <a:lnTo>
                    <a:pt x="382017" y="87077"/>
                  </a:lnTo>
                  <a:lnTo>
                    <a:pt x="382017" y="81886"/>
                  </a:lnTo>
                  <a:close/>
                </a:path>
                <a:path w="535940" h="293370">
                  <a:moveTo>
                    <a:pt x="296134" y="0"/>
                  </a:moveTo>
                  <a:lnTo>
                    <a:pt x="290057" y="0"/>
                  </a:lnTo>
                  <a:lnTo>
                    <a:pt x="254205" y="18119"/>
                  </a:lnTo>
                  <a:lnTo>
                    <a:pt x="256433" y="23784"/>
                  </a:lnTo>
                  <a:lnTo>
                    <a:pt x="260079" y="21937"/>
                  </a:lnTo>
                  <a:lnTo>
                    <a:pt x="262915" y="21039"/>
                  </a:lnTo>
                  <a:lnTo>
                    <a:pt x="296134" y="21039"/>
                  </a:lnTo>
                  <a:lnTo>
                    <a:pt x="296134" y="0"/>
                  </a:lnTo>
                  <a:close/>
                </a:path>
                <a:path w="535940" h="293370">
                  <a:moveTo>
                    <a:pt x="433871" y="93217"/>
                  </a:moveTo>
                  <a:lnTo>
                    <a:pt x="412198" y="93217"/>
                  </a:lnTo>
                  <a:lnTo>
                    <a:pt x="412198" y="203605"/>
                  </a:lnTo>
                  <a:lnTo>
                    <a:pt x="431440" y="232581"/>
                  </a:lnTo>
                  <a:lnTo>
                    <a:pt x="441365" y="232581"/>
                  </a:lnTo>
                  <a:lnTo>
                    <a:pt x="460549" y="213787"/>
                  </a:lnTo>
                  <a:lnTo>
                    <a:pt x="442378" y="213787"/>
                  </a:lnTo>
                  <a:lnTo>
                    <a:pt x="439542" y="212115"/>
                  </a:lnTo>
                  <a:lnTo>
                    <a:pt x="435086" y="205427"/>
                  </a:lnTo>
                  <a:lnTo>
                    <a:pt x="433871" y="198962"/>
                  </a:lnTo>
                  <a:lnTo>
                    <a:pt x="433871" y="93217"/>
                  </a:lnTo>
                  <a:close/>
                </a:path>
                <a:path w="535940" h="293370">
                  <a:moveTo>
                    <a:pt x="465672" y="200685"/>
                  </a:moveTo>
                  <a:lnTo>
                    <a:pt x="460608" y="200685"/>
                  </a:lnTo>
                  <a:lnTo>
                    <a:pt x="459190" y="205002"/>
                  </a:lnTo>
                  <a:lnTo>
                    <a:pt x="456962" y="208272"/>
                  </a:lnTo>
                  <a:lnTo>
                    <a:pt x="451696" y="212689"/>
                  </a:lnTo>
                  <a:lnTo>
                    <a:pt x="448860" y="213787"/>
                  </a:lnTo>
                  <a:lnTo>
                    <a:pt x="460549" y="213787"/>
                  </a:lnTo>
                  <a:lnTo>
                    <a:pt x="463162" y="208130"/>
                  </a:lnTo>
                  <a:lnTo>
                    <a:pt x="465672" y="200685"/>
                  </a:lnTo>
                  <a:close/>
                </a:path>
                <a:path w="535940" h="293370">
                  <a:moveTo>
                    <a:pt x="433871" y="33168"/>
                  </a:moveTo>
                  <a:lnTo>
                    <a:pt x="429820" y="33168"/>
                  </a:lnTo>
                  <a:lnTo>
                    <a:pt x="426376" y="44075"/>
                  </a:lnTo>
                  <a:lnTo>
                    <a:pt x="423541" y="51562"/>
                  </a:lnTo>
                  <a:lnTo>
                    <a:pt x="421515" y="55655"/>
                  </a:lnTo>
                  <a:lnTo>
                    <a:pt x="417464" y="63442"/>
                  </a:lnTo>
                  <a:lnTo>
                    <a:pt x="413008" y="70156"/>
                  </a:lnTo>
                  <a:lnTo>
                    <a:pt x="407944" y="75821"/>
                  </a:lnTo>
                  <a:lnTo>
                    <a:pt x="403083" y="81486"/>
                  </a:lnTo>
                  <a:lnTo>
                    <a:pt x="398019" y="85505"/>
                  </a:lnTo>
                  <a:lnTo>
                    <a:pt x="393158" y="87876"/>
                  </a:lnTo>
                  <a:lnTo>
                    <a:pt x="393158" y="93217"/>
                  </a:lnTo>
                  <a:lnTo>
                    <a:pt x="462026" y="93217"/>
                  </a:lnTo>
                  <a:lnTo>
                    <a:pt x="462026" y="81886"/>
                  </a:lnTo>
                  <a:lnTo>
                    <a:pt x="433871" y="81886"/>
                  </a:lnTo>
                  <a:lnTo>
                    <a:pt x="433871" y="33168"/>
                  </a:lnTo>
                  <a:close/>
                </a:path>
                <a:path w="535940" h="293370">
                  <a:moveTo>
                    <a:pt x="535756" y="224320"/>
                  </a:moveTo>
                  <a:lnTo>
                    <a:pt x="477218" y="224320"/>
                  </a:lnTo>
                  <a:lnTo>
                    <a:pt x="477218" y="230135"/>
                  </a:lnTo>
                  <a:lnTo>
                    <a:pt x="535756" y="230135"/>
                  </a:lnTo>
                  <a:lnTo>
                    <a:pt x="535756" y="224320"/>
                  </a:lnTo>
                  <a:close/>
                </a:path>
                <a:path w="535940" h="293370">
                  <a:moveTo>
                    <a:pt x="517323" y="99032"/>
                  </a:moveTo>
                  <a:lnTo>
                    <a:pt x="488561" y="99032"/>
                  </a:lnTo>
                  <a:lnTo>
                    <a:pt x="490384" y="99706"/>
                  </a:lnTo>
                  <a:lnTo>
                    <a:pt x="491599" y="101078"/>
                  </a:lnTo>
                  <a:lnTo>
                    <a:pt x="495638" y="205926"/>
                  </a:lnTo>
                  <a:lnTo>
                    <a:pt x="495042" y="212015"/>
                  </a:lnTo>
                  <a:lnTo>
                    <a:pt x="483092" y="224320"/>
                  </a:lnTo>
                  <a:lnTo>
                    <a:pt x="530084" y="224320"/>
                  </a:lnTo>
                  <a:lnTo>
                    <a:pt x="526236" y="223571"/>
                  </a:lnTo>
                  <a:lnTo>
                    <a:pt x="521780" y="220551"/>
                  </a:lnTo>
                  <a:lnTo>
                    <a:pt x="520159" y="218255"/>
                  </a:lnTo>
                  <a:lnTo>
                    <a:pt x="519146" y="215185"/>
                  </a:lnTo>
                  <a:lnTo>
                    <a:pt x="517931" y="212090"/>
                  </a:lnTo>
                  <a:lnTo>
                    <a:pt x="517323" y="205926"/>
                  </a:lnTo>
                  <a:lnTo>
                    <a:pt x="517323" y="99032"/>
                  </a:lnTo>
                  <a:close/>
                </a:path>
                <a:path w="535940" h="293370">
                  <a:moveTo>
                    <a:pt x="517323" y="77518"/>
                  </a:moveTo>
                  <a:lnTo>
                    <a:pt x="511652" y="77518"/>
                  </a:lnTo>
                  <a:lnTo>
                    <a:pt x="475395" y="95637"/>
                  </a:lnTo>
                  <a:lnTo>
                    <a:pt x="477218" y="101478"/>
                  </a:lnTo>
                  <a:lnTo>
                    <a:pt x="480864" y="99855"/>
                  </a:lnTo>
                  <a:lnTo>
                    <a:pt x="483699" y="99032"/>
                  </a:lnTo>
                  <a:lnTo>
                    <a:pt x="517323" y="99032"/>
                  </a:lnTo>
                  <a:lnTo>
                    <a:pt x="517323" y="77518"/>
                  </a:lnTo>
                  <a:close/>
                </a:path>
              </a:pathLst>
            </a:custGeom>
            <a:solidFill>
              <a:srgbClr val="000000"/>
            </a:solidFill>
          </p:spPr>
          <p:txBody>
            <a:bodyPr wrap="square" lIns="0" tIns="0" rIns="0" bIns="0" rtlCol="0"/>
            <a:lstStyle/>
            <a:p>
              <a:endParaRPr/>
            </a:p>
          </p:txBody>
        </p:sp>
      </p:grpSp>
      <p:sp>
        <p:nvSpPr>
          <p:cNvPr id="13" name="object 13"/>
          <p:cNvSpPr/>
          <p:nvPr/>
        </p:nvSpPr>
        <p:spPr>
          <a:xfrm>
            <a:off x="2032855" y="4385789"/>
            <a:ext cx="567055" cy="235585"/>
          </a:xfrm>
          <a:custGeom>
            <a:avLst/>
            <a:gdLst/>
            <a:ahLst/>
            <a:cxnLst/>
            <a:rect l="l" t="t" r="r" b="b"/>
            <a:pathLst>
              <a:path w="567055" h="235585">
                <a:moveTo>
                  <a:pt x="100722" y="5665"/>
                </a:moveTo>
                <a:lnTo>
                  <a:pt x="94240" y="5665"/>
                </a:lnTo>
                <a:lnTo>
                  <a:pt x="81349" y="6545"/>
                </a:lnTo>
                <a:lnTo>
                  <a:pt x="36934" y="29147"/>
                </a:lnTo>
                <a:lnTo>
                  <a:pt x="11223" y="68284"/>
                </a:lnTo>
                <a:lnTo>
                  <a:pt x="633" y="109477"/>
                </a:lnTo>
                <a:lnTo>
                  <a:pt x="0" y="124938"/>
                </a:lnTo>
                <a:lnTo>
                  <a:pt x="1183" y="143217"/>
                </a:lnTo>
                <a:lnTo>
                  <a:pt x="20024" y="194370"/>
                </a:lnTo>
                <a:lnTo>
                  <a:pt x="53033" y="224962"/>
                </a:lnTo>
                <a:lnTo>
                  <a:pt x="98453" y="235151"/>
                </a:lnTo>
                <a:lnTo>
                  <a:pt x="107242" y="234860"/>
                </a:lnTo>
                <a:lnTo>
                  <a:pt x="145965" y="224435"/>
                </a:lnTo>
                <a:lnTo>
                  <a:pt x="146505" y="224145"/>
                </a:lnTo>
                <a:lnTo>
                  <a:pt x="98575" y="224145"/>
                </a:lnTo>
                <a:lnTo>
                  <a:pt x="90224" y="223391"/>
                </a:lnTo>
                <a:lnTo>
                  <a:pt x="51372" y="196576"/>
                </a:lnTo>
                <a:lnTo>
                  <a:pt x="35683" y="160859"/>
                </a:lnTo>
                <a:lnTo>
                  <a:pt x="30237" y="119322"/>
                </a:lnTo>
                <a:lnTo>
                  <a:pt x="30154" y="116527"/>
                </a:lnTo>
                <a:lnTo>
                  <a:pt x="31067" y="98180"/>
                </a:lnTo>
                <a:lnTo>
                  <a:pt x="44979" y="50165"/>
                </a:lnTo>
                <a:lnTo>
                  <a:pt x="80747" y="19048"/>
                </a:lnTo>
                <a:lnTo>
                  <a:pt x="96732" y="16971"/>
                </a:lnTo>
                <a:lnTo>
                  <a:pt x="136171" y="16971"/>
                </a:lnTo>
                <a:lnTo>
                  <a:pt x="124725" y="11755"/>
                </a:lnTo>
                <a:lnTo>
                  <a:pt x="117210" y="8884"/>
                </a:lnTo>
                <a:lnTo>
                  <a:pt x="106616" y="6289"/>
                </a:lnTo>
                <a:lnTo>
                  <a:pt x="100722" y="5665"/>
                </a:lnTo>
                <a:close/>
              </a:path>
              <a:path w="567055" h="235585">
                <a:moveTo>
                  <a:pt x="170826" y="116527"/>
                </a:moveTo>
                <a:lnTo>
                  <a:pt x="119154" y="116527"/>
                </a:lnTo>
                <a:lnTo>
                  <a:pt x="124178" y="117426"/>
                </a:lnTo>
                <a:lnTo>
                  <a:pt x="129869" y="120970"/>
                </a:lnTo>
                <a:lnTo>
                  <a:pt x="131956" y="123565"/>
                </a:lnTo>
                <a:lnTo>
                  <a:pt x="134670" y="130354"/>
                </a:lnTo>
                <a:lnTo>
                  <a:pt x="135287" y="136818"/>
                </a:lnTo>
                <a:lnTo>
                  <a:pt x="135252" y="212090"/>
                </a:lnTo>
                <a:lnTo>
                  <a:pt x="129667" y="216009"/>
                </a:lnTo>
                <a:lnTo>
                  <a:pt x="123752" y="219028"/>
                </a:lnTo>
                <a:lnTo>
                  <a:pt x="111498" y="223122"/>
                </a:lnTo>
                <a:lnTo>
                  <a:pt x="105138" y="224145"/>
                </a:lnTo>
                <a:lnTo>
                  <a:pt x="146505" y="224145"/>
                </a:lnTo>
                <a:lnTo>
                  <a:pt x="153446" y="220418"/>
                </a:lnTo>
                <a:lnTo>
                  <a:pt x="160982" y="215734"/>
                </a:lnTo>
                <a:lnTo>
                  <a:pt x="160982" y="136818"/>
                </a:lnTo>
                <a:lnTo>
                  <a:pt x="161853" y="128931"/>
                </a:lnTo>
                <a:lnTo>
                  <a:pt x="163595" y="124938"/>
                </a:lnTo>
                <a:lnTo>
                  <a:pt x="166147" y="119322"/>
                </a:lnTo>
                <a:lnTo>
                  <a:pt x="170826" y="116527"/>
                </a:lnTo>
                <a:close/>
              </a:path>
              <a:path w="567055" h="235585">
                <a:moveTo>
                  <a:pt x="180933" y="110363"/>
                </a:moveTo>
                <a:lnTo>
                  <a:pt x="111984" y="110363"/>
                </a:lnTo>
                <a:lnTo>
                  <a:pt x="111984" y="116527"/>
                </a:lnTo>
                <a:lnTo>
                  <a:pt x="180933" y="116527"/>
                </a:lnTo>
                <a:lnTo>
                  <a:pt x="180933" y="110363"/>
                </a:lnTo>
                <a:close/>
              </a:path>
              <a:path w="567055" h="235585">
                <a:moveTo>
                  <a:pt x="136171" y="16971"/>
                </a:moveTo>
                <a:lnTo>
                  <a:pt x="96732" y="16971"/>
                </a:lnTo>
                <a:lnTo>
                  <a:pt x="108650" y="18155"/>
                </a:lnTo>
                <a:lnTo>
                  <a:pt x="119430" y="21706"/>
                </a:lnTo>
                <a:lnTo>
                  <a:pt x="147608" y="52217"/>
                </a:lnTo>
                <a:lnTo>
                  <a:pt x="155594" y="74923"/>
                </a:lnTo>
                <a:lnTo>
                  <a:pt x="160192" y="74923"/>
                </a:lnTo>
                <a:lnTo>
                  <a:pt x="156517" y="19566"/>
                </a:lnTo>
                <a:lnTo>
                  <a:pt x="142630" y="19566"/>
                </a:lnTo>
                <a:lnTo>
                  <a:pt x="139349" y="18443"/>
                </a:lnTo>
                <a:lnTo>
                  <a:pt x="136171" y="16971"/>
                </a:lnTo>
                <a:close/>
              </a:path>
              <a:path w="567055" h="235585">
                <a:moveTo>
                  <a:pt x="155594" y="5665"/>
                </a:moveTo>
                <a:lnTo>
                  <a:pt x="150733" y="5665"/>
                </a:lnTo>
                <a:lnTo>
                  <a:pt x="150469" y="11156"/>
                </a:lnTo>
                <a:lnTo>
                  <a:pt x="149740" y="14849"/>
                </a:lnTo>
                <a:lnTo>
                  <a:pt x="148565" y="16746"/>
                </a:lnTo>
                <a:lnTo>
                  <a:pt x="147370" y="18618"/>
                </a:lnTo>
                <a:lnTo>
                  <a:pt x="145952" y="19566"/>
                </a:lnTo>
                <a:lnTo>
                  <a:pt x="156517" y="19566"/>
                </a:lnTo>
                <a:lnTo>
                  <a:pt x="155594" y="5665"/>
                </a:lnTo>
                <a:close/>
              </a:path>
              <a:path w="567055" h="235585">
                <a:moveTo>
                  <a:pt x="233213" y="0"/>
                </a:moveTo>
                <a:lnTo>
                  <a:pt x="225779" y="0"/>
                </a:lnTo>
                <a:lnTo>
                  <a:pt x="222599" y="1572"/>
                </a:lnTo>
                <a:lnTo>
                  <a:pt x="220026" y="4766"/>
                </a:lnTo>
                <a:lnTo>
                  <a:pt x="217434" y="7936"/>
                </a:lnTo>
                <a:lnTo>
                  <a:pt x="216137" y="11805"/>
                </a:lnTo>
                <a:lnTo>
                  <a:pt x="216137" y="20864"/>
                </a:lnTo>
                <a:lnTo>
                  <a:pt x="217454" y="24758"/>
                </a:lnTo>
                <a:lnTo>
                  <a:pt x="222720" y="31222"/>
                </a:lnTo>
                <a:lnTo>
                  <a:pt x="225860" y="32844"/>
                </a:lnTo>
                <a:lnTo>
                  <a:pt x="233213" y="32844"/>
                </a:lnTo>
                <a:lnTo>
                  <a:pt x="236352" y="31222"/>
                </a:lnTo>
                <a:lnTo>
                  <a:pt x="238925" y="27977"/>
                </a:lnTo>
                <a:lnTo>
                  <a:pt x="241517" y="24758"/>
                </a:lnTo>
                <a:lnTo>
                  <a:pt x="242814" y="20864"/>
                </a:lnTo>
                <a:lnTo>
                  <a:pt x="242814" y="11805"/>
                </a:lnTo>
                <a:lnTo>
                  <a:pt x="241517" y="7936"/>
                </a:lnTo>
                <a:lnTo>
                  <a:pt x="238925" y="4766"/>
                </a:lnTo>
                <a:lnTo>
                  <a:pt x="236352" y="1572"/>
                </a:lnTo>
                <a:lnTo>
                  <a:pt x="233213" y="0"/>
                </a:lnTo>
                <a:close/>
              </a:path>
              <a:path w="567055" h="235585">
                <a:moveTo>
                  <a:pt x="258694" y="224320"/>
                </a:moveTo>
                <a:lnTo>
                  <a:pt x="200257" y="224320"/>
                </a:lnTo>
                <a:lnTo>
                  <a:pt x="200257" y="230135"/>
                </a:lnTo>
                <a:lnTo>
                  <a:pt x="258694" y="230135"/>
                </a:lnTo>
                <a:lnTo>
                  <a:pt x="258694" y="224320"/>
                </a:lnTo>
                <a:close/>
              </a:path>
              <a:path w="567055" h="235585">
                <a:moveTo>
                  <a:pt x="240444" y="99032"/>
                </a:moveTo>
                <a:lnTo>
                  <a:pt x="211458" y="99032"/>
                </a:lnTo>
                <a:lnTo>
                  <a:pt x="213261" y="99706"/>
                </a:lnTo>
                <a:lnTo>
                  <a:pt x="214557" y="101078"/>
                </a:lnTo>
                <a:lnTo>
                  <a:pt x="218637" y="205926"/>
                </a:lnTo>
                <a:lnTo>
                  <a:pt x="218041" y="212015"/>
                </a:lnTo>
                <a:lnTo>
                  <a:pt x="215692" y="218479"/>
                </a:lnTo>
                <a:lnTo>
                  <a:pt x="214092" y="220800"/>
                </a:lnTo>
                <a:lnTo>
                  <a:pt x="210061" y="223621"/>
                </a:lnTo>
                <a:lnTo>
                  <a:pt x="206111" y="224320"/>
                </a:lnTo>
                <a:lnTo>
                  <a:pt x="253002" y="224320"/>
                </a:lnTo>
                <a:lnTo>
                  <a:pt x="240444" y="205926"/>
                </a:lnTo>
                <a:lnTo>
                  <a:pt x="240444" y="99032"/>
                </a:lnTo>
                <a:close/>
              </a:path>
              <a:path w="567055" h="235585">
                <a:moveTo>
                  <a:pt x="240444" y="77518"/>
                </a:moveTo>
                <a:lnTo>
                  <a:pt x="234671" y="77518"/>
                </a:lnTo>
                <a:lnTo>
                  <a:pt x="198414" y="95637"/>
                </a:lnTo>
                <a:lnTo>
                  <a:pt x="200257" y="101478"/>
                </a:lnTo>
                <a:lnTo>
                  <a:pt x="203761" y="99855"/>
                </a:lnTo>
                <a:lnTo>
                  <a:pt x="206739" y="99032"/>
                </a:lnTo>
                <a:lnTo>
                  <a:pt x="240444" y="99032"/>
                </a:lnTo>
                <a:lnTo>
                  <a:pt x="240444" y="77518"/>
                </a:lnTo>
                <a:close/>
              </a:path>
              <a:path w="567055" h="235585">
                <a:moveTo>
                  <a:pt x="332140" y="224320"/>
                </a:moveTo>
                <a:lnTo>
                  <a:pt x="270523" y="224320"/>
                </a:lnTo>
                <a:lnTo>
                  <a:pt x="270523" y="230135"/>
                </a:lnTo>
                <a:lnTo>
                  <a:pt x="332140" y="230135"/>
                </a:lnTo>
                <a:lnTo>
                  <a:pt x="332140" y="224320"/>
                </a:lnTo>
                <a:close/>
              </a:path>
              <a:path w="567055" h="235585">
                <a:moveTo>
                  <a:pt x="311115" y="99032"/>
                </a:moveTo>
                <a:lnTo>
                  <a:pt x="282008" y="99032"/>
                </a:lnTo>
                <a:lnTo>
                  <a:pt x="283912" y="99805"/>
                </a:lnTo>
                <a:lnTo>
                  <a:pt x="286971" y="102825"/>
                </a:lnTo>
                <a:lnTo>
                  <a:pt x="289442" y="205427"/>
                </a:lnTo>
                <a:lnTo>
                  <a:pt x="289219" y="210668"/>
                </a:lnTo>
                <a:lnTo>
                  <a:pt x="287902" y="216283"/>
                </a:lnTo>
                <a:lnTo>
                  <a:pt x="286383" y="219028"/>
                </a:lnTo>
                <a:lnTo>
                  <a:pt x="281218" y="223122"/>
                </a:lnTo>
                <a:lnTo>
                  <a:pt x="276661" y="224320"/>
                </a:lnTo>
                <a:lnTo>
                  <a:pt x="326712" y="224320"/>
                </a:lnTo>
                <a:lnTo>
                  <a:pt x="311115" y="203704"/>
                </a:lnTo>
                <a:lnTo>
                  <a:pt x="311115" y="124464"/>
                </a:lnTo>
                <a:lnTo>
                  <a:pt x="315328" y="114306"/>
                </a:lnTo>
                <a:lnTo>
                  <a:pt x="317252" y="110862"/>
                </a:lnTo>
                <a:lnTo>
                  <a:pt x="311115" y="110862"/>
                </a:lnTo>
                <a:lnTo>
                  <a:pt x="311115" y="99032"/>
                </a:lnTo>
                <a:close/>
              </a:path>
              <a:path w="567055" h="235585">
                <a:moveTo>
                  <a:pt x="346927" y="77518"/>
                </a:moveTo>
                <a:lnTo>
                  <a:pt x="342126" y="77518"/>
                </a:lnTo>
                <a:lnTo>
                  <a:pt x="334219" y="79601"/>
                </a:lnTo>
                <a:lnTo>
                  <a:pt x="326416" y="85851"/>
                </a:lnTo>
                <a:lnTo>
                  <a:pt x="318715" y="96270"/>
                </a:lnTo>
                <a:lnTo>
                  <a:pt x="311115" y="110862"/>
                </a:lnTo>
                <a:lnTo>
                  <a:pt x="317252" y="110862"/>
                </a:lnTo>
                <a:lnTo>
                  <a:pt x="319400" y="107018"/>
                </a:lnTo>
                <a:lnTo>
                  <a:pt x="323329" y="102601"/>
                </a:lnTo>
                <a:lnTo>
                  <a:pt x="325172" y="100454"/>
                </a:lnTo>
                <a:lnTo>
                  <a:pt x="326874" y="99356"/>
                </a:lnTo>
                <a:lnTo>
                  <a:pt x="358796" y="99356"/>
                </a:lnTo>
                <a:lnTo>
                  <a:pt x="358796" y="90746"/>
                </a:lnTo>
                <a:lnTo>
                  <a:pt x="357216" y="86553"/>
                </a:lnTo>
                <a:lnTo>
                  <a:pt x="350917" y="79315"/>
                </a:lnTo>
                <a:lnTo>
                  <a:pt x="346927" y="77518"/>
                </a:lnTo>
                <a:close/>
              </a:path>
              <a:path w="567055" h="235585">
                <a:moveTo>
                  <a:pt x="358796" y="99356"/>
                </a:moveTo>
                <a:lnTo>
                  <a:pt x="330297" y="99356"/>
                </a:lnTo>
                <a:lnTo>
                  <a:pt x="333113" y="101228"/>
                </a:lnTo>
                <a:lnTo>
                  <a:pt x="340729" y="108665"/>
                </a:lnTo>
                <a:lnTo>
                  <a:pt x="344172" y="110537"/>
                </a:lnTo>
                <a:lnTo>
                  <a:pt x="350390" y="110537"/>
                </a:lnTo>
                <a:lnTo>
                  <a:pt x="353105" y="109090"/>
                </a:lnTo>
                <a:lnTo>
                  <a:pt x="357662" y="103250"/>
                </a:lnTo>
                <a:lnTo>
                  <a:pt x="358741" y="99855"/>
                </a:lnTo>
                <a:lnTo>
                  <a:pt x="358796" y="99356"/>
                </a:lnTo>
                <a:close/>
              </a:path>
              <a:path w="567055" h="235585">
                <a:moveTo>
                  <a:pt x="311115" y="77518"/>
                </a:moveTo>
                <a:lnTo>
                  <a:pt x="305606" y="77518"/>
                </a:lnTo>
                <a:lnTo>
                  <a:pt x="269207" y="95637"/>
                </a:lnTo>
                <a:lnTo>
                  <a:pt x="270523" y="101478"/>
                </a:lnTo>
                <a:lnTo>
                  <a:pt x="273946" y="99855"/>
                </a:lnTo>
                <a:lnTo>
                  <a:pt x="277005" y="99032"/>
                </a:lnTo>
                <a:lnTo>
                  <a:pt x="311115" y="99032"/>
                </a:lnTo>
                <a:lnTo>
                  <a:pt x="311115" y="77518"/>
                </a:lnTo>
                <a:close/>
              </a:path>
              <a:path w="567055" h="235585">
                <a:moveTo>
                  <a:pt x="426834" y="77343"/>
                </a:moveTo>
                <a:lnTo>
                  <a:pt x="384946" y="103824"/>
                </a:lnTo>
                <a:lnTo>
                  <a:pt x="369679" y="146568"/>
                </a:lnTo>
                <a:lnTo>
                  <a:pt x="368661" y="162175"/>
                </a:lnTo>
                <a:lnTo>
                  <a:pt x="369580" y="177387"/>
                </a:lnTo>
                <a:lnTo>
                  <a:pt x="383366" y="214361"/>
                </a:lnTo>
                <a:lnTo>
                  <a:pt x="417780" y="234677"/>
                </a:lnTo>
                <a:lnTo>
                  <a:pt x="424262" y="234677"/>
                </a:lnTo>
                <a:lnTo>
                  <a:pt x="430298" y="233030"/>
                </a:lnTo>
                <a:lnTo>
                  <a:pt x="441520" y="226441"/>
                </a:lnTo>
                <a:lnTo>
                  <a:pt x="447252" y="221025"/>
                </a:lnTo>
                <a:lnTo>
                  <a:pt x="450459" y="216882"/>
                </a:lnTo>
                <a:lnTo>
                  <a:pt x="429994" y="216882"/>
                </a:lnTo>
                <a:lnTo>
                  <a:pt x="423063" y="215792"/>
                </a:lnTo>
                <a:lnTo>
                  <a:pt x="395580" y="178254"/>
                </a:lnTo>
                <a:lnTo>
                  <a:pt x="392684" y="149371"/>
                </a:lnTo>
                <a:lnTo>
                  <a:pt x="393432" y="134164"/>
                </a:lnTo>
                <a:lnTo>
                  <a:pt x="410691" y="91644"/>
                </a:lnTo>
                <a:lnTo>
                  <a:pt x="417557" y="87401"/>
                </a:lnTo>
                <a:lnTo>
                  <a:pt x="450654" y="87401"/>
                </a:lnTo>
                <a:lnTo>
                  <a:pt x="447579" y="84366"/>
                </a:lnTo>
                <a:lnTo>
                  <a:pt x="441360" y="80466"/>
                </a:lnTo>
                <a:lnTo>
                  <a:pt x="434446" y="78125"/>
                </a:lnTo>
                <a:lnTo>
                  <a:pt x="426834" y="77343"/>
                </a:lnTo>
                <a:close/>
              </a:path>
              <a:path w="567055" h="235585">
                <a:moveTo>
                  <a:pt x="493434" y="210718"/>
                </a:moveTo>
                <a:lnTo>
                  <a:pt x="489505" y="212564"/>
                </a:lnTo>
                <a:lnTo>
                  <a:pt x="486345" y="213463"/>
                </a:lnTo>
                <a:lnTo>
                  <a:pt x="453106" y="213463"/>
                </a:lnTo>
                <a:lnTo>
                  <a:pt x="453106" y="234677"/>
                </a:lnTo>
                <a:lnTo>
                  <a:pt x="459162" y="234677"/>
                </a:lnTo>
                <a:lnTo>
                  <a:pt x="494893" y="216383"/>
                </a:lnTo>
                <a:lnTo>
                  <a:pt x="493434" y="210718"/>
                </a:lnTo>
                <a:close/>
              </a:path>
              <a:path w="567055" h="235585">
                <a:moveTo>
                  <a:pt x="450654" y="87401"/>
                </a:moveTo>
                <a:lnTo>
                  <a:pt x="429387" y="87401"/>
                </a:lnTo>
                <a:lnTo>
                  <a:pt x="433600" y="88924"/>
                </a:lnTo>
                <a:lnTo>
                  <a:pt x="442269" y="95088"/>
                </a:lnTo>
                <a:lnTo>
                  <a:pt x="445753" y="99631"/>
                </a:lnTo>
                <a:lnTo>
                  <a:pt x="451019" y="111710"/>
                </a:lnTo>
                <a:lnTo>
                  <a:pt x="452599" y="118424"/>
                </a:lnTo>
                <a:lnTo>
                  <a:pt x="453106" y="125737"/>
                </a:lnTo>
                <a:lnTo>
                  <a:pt x="453106" y="202132"/>
                </a:lnTo>
                <a:lnTo>
                  <a:pt x="447481" y="208585"/>
                </a:lnTo>
                <a:lnTo>
                  <a:pt x="441755" y="213195"/>
                </a:lnTo>
                <a:lnTo>
                  <a:pt x="435927" y="215960"/>
                </a:lnTo>
                <a:lnTo>
                  <a:pt x="429994" y="216882"/>
                </a:lnTo>
                <a:lnTo>
                  <a:pt x="450459" y="216882"/>
                </a:lnTo>
                <a:lnTo>
                  <a:pt x="453106" y="213463"/>
                </a:lnTo>
                <a:lnTo>
                  <a:pt x="482051" y="213463"/>
                </a:lnTo>
                <a:lnTo>
                  <a:pt x="480370" y="212714"/>
                </a:lnTo>
                <a:lnTo>
                  <a:pt x="474799" y="89822"/>
                </a:lnTo>
                <a:lnTo>
                  <a:pt x="453106" y="89822"/>
                </a:lnTo>
                <a:lnTo>
                  <a:pt x="450654" y="87401"/>
                </a:lnTo>
                <a:close/>
              </a:path>
              <a:path w="567055" h="235585">
                <a:moveTo>
                  <a:pt x="474799" y="21189"/>
                </a:moveTo>
                <a:lnTo>
                  <a:pt x="445895" y="21189"/>
                </a:lnTo>
                <a:lnTo>
                  <a:pt x="447637" y="21887"/>
                </a:lnTo>
                <a:lnTo>
                  <a:pt x="450452" y="24708"/>
                </a:lnTo>
                <a:lnTo>
                  <a:pt x="453106" y="89822"/>
                </a:lnTo>
                <a:lnTo>
                  <a:pt x="474799" y="89822"/>
                </a:lnTo>
                <a:lnTo>
                  <a:pt x="474799" y="21189"/>
                </a:lnTo>
                <a:close/>
              </a:path>
              <a:path w="567055" h="235585">
                <a:moveTo>
                  <a:pt x="474799" y="0"/>
                </a:moveTo>
                <a:lnTo>
                  <a:pt x="468885" y="0"/>
                </a:lnTo>
                <a:lnTo>
                  <a:pt x="433012" y="18119"/>
                </a:lnTo>
                <a:lnTo>
                  <a:pt x="434734" y="23784"/>
                </a:lnTo>
                <a:lnTo>
                  <a:pt x="438481" y="22062"/>
                </a:lnTo>
                <a:lnTo>
                  <a:pt x="441520" y="21189"/>
                </a:lnTo>
                <a:lnTo>
                  <a:pt x="474799" y="21189"/>
                </a:lnTo>
                <a:lnTo>
                  <a:pt x="474799" y="0"/>
                </a:lnTo>
                <a:close/>
              </a:path>
              <a:path w="567055" h="235585">
                <a:moveTo>
                  <a:pt x="540994" y="0"/>
                </a:moveTo>
                <a:lnTo>
                  <a:pt x="533560" y="0"/>
                </a:lnTo>
                <a:lnTo>
                  <a:pt x="530380" y="1572"/>
                </a:lnTo>
                <a:lnTo>
                  <a:pt x="525215" y="7936"/>
                </a:lnTo>
                <a:lnTo>
                  <a:pt x="523919" y="11805"/>
                </a:lnTo>
                <a:lnTo>
                  <a:pt x="523919" y="20864"/>
                </a:lnTo>
                <a:lnTo>
                  <a:pt x="525235" y="24758"/>
                </a:lnTo>
                <a:lnTo>
                  <a:pt x="527869" y="27977"/>
                </a:lnTo>
                <a:lnTo>
                  <a:pt x="530481" y="31222"/>
                </a:lnTo>
                <a:lnTo>
                  <a:pt x="533641" y="32844"/>
                </a:lnTo>
                <a:lnTo>
                  <a:pt x="540994" y="32844"/>
                </a:lnTo>
                <a:lnTo>
                  <a:pt x="544134" y="31222"/>
                </a:lnTo>
                <a:lnTo>
                  <a:pt x="546706" y="27977"/>
                </a:lnTo>
                <a:lnTo>
                  <a:pt x="549299" y="24758"/>
                </a:lnTo>
                <a:lnTo>
                  <a:pt x="550575" y="20864"/>
                </a:lnTo>
                <a:lnTo>
                  <a:pt x="550575" y="11805"/>
                </a:lnTo>
                <a:lnTo>
                  <a:pt x="549299" y="7936"/>
                </a:lnTo>
                <a:lnTo>
                  <a:pt x="546706" y="4766"/>
                </a:lnTo>
                <a:lnTo>
                  <a:pt x="544134" y="1572"/>
                </a:lnTo>
                <a:lnTo>
                  <a:pt x="540994" y="0"/>
                </a:lnTo>
                <a:close/>
              </a:path>
              <a:path w="567055" h="235585">
                <a:moveTo>
                  <a:pt x="566475" y="224320"/>
                </a:moveTo>
                <a:lnTo>
                  <a:pt x="508018" y="224320"/>
                </a:lnTo>
                <a:lnTo>
                  <a:pt x="508018" y="230135"/>
                </a:lnTo>
                <a:lnTo>
                  <a:pt x="566475" y="230135"/>
                </a:lnTo>
                <a:lnTo>
                  <a:pt x="566475" y="224320"/>
                </a:lnTo>
                <a:close/>
              </a:path>
              <a:path w="567055" h="235585">
                <a:moveTo>
                  <a:pt x="548225" y="99032"/>
                </a:moveTo>
                <a:lnTo>
                  <a:pt x="519240" y="99032"/>
                </a:lnTo>
                <a:lnTo>
                  <a:pt x="521022" y="99706"/>
                </a:lnTo>
                <a:lnTo>
                  <a:pt x="523655" y="102426"/>
                </a:lnTo>
                <a:lnTo>
                  <a:pt x="526398" y="205926"/>
                </a:lnTo>
                <a:lnTo>
                  <a:pt x="525823" y="212015"/>
                </a:lnTo>
                <a:lnTo>
                  <a:pt x="513892" y="224320"/>
                </a:lnTo>
                <a:lnTo>
                  <a:pt x="560784" y="224320"/>
                </a:lnTo>
                <a:lnTo>
                  <a:pt x="548225" y="205926"/>
                </a:lnTo>
                <a:lnTo>
                  <a:pt x="548225" y="99032"/>
                </a:lnTo>
                <a:close/>
              </a:path>
              <a:path w="567055" h="235585">
                <a:moveTo>
                  <a:pt x="548225" y="77518"/>
                </a:moveTo>
                <a:lnTo>
                  <a:pt x="542432" y="77518"/>
                </a:lnTo>
                <a:lnTo>
                  <a:pt x="506175" y="95637"/>
                </a:lnTo>
                <a:lnTo>
                  <a:pt x="508018" y="101478"/>
                </a:lnTo>
                <a:lnTo>
                  <a:pt x="511522" y="99855"/>
                </a:lnTo>
                <a:lnTo>
                  <a:pt x="514500" y="99032"/>
                </a:lnTo>
                <a:lnTo>
                  <a:pt x="548225" y="99032"/>
                </a:lnTo>
                <a:lnTo>
                  <a:pt x="548225" y="77518"/>
                </a:lnTo>
                <a:close/>
              </a:path>
            </a:pathLst>
          </a:custGeom>
          <a:solidFill>
            <a:srgbClr val="000000"/>
          </a:solidFill>
        </p:spPr>
        <p:txBody>
          <a:bodyPr wrap="square" lIns="0" tIns="0" rIns="0" bIns="0" rtlCol="0"/>
          <a:lstStyle/>
          <a:p>
            <a:endParaRPr/>
          </a:p>
        </p:txBody>
      </p:sp>
      <p:sp>
        <p:nvSpPr>
          <p:cNvPr id="14" name="object 14"/>
          <p:cNvSpPr/>
          <p:nvPr/>
        </p:nvSpPr>
        <p:spPr>
          <a:xfrm>
            <a:off x="1941994" y="4763149"/>
            <a:ext cx="744855" cy="301625"/>
          </a:xfrm>
          <a:custGeom>
            <a:avLst/>
            <a:gdLst/>
            <a:ahLst/>
            <a:cxnLst/>
            <a:rect l="l" t="t" r="r" b="b"/>
            <a:pathLst>
              <a:path w="744855" h="301625">
                <a:moveTo>
                  <a:pt x="72510" y="0"/>
                </a:moveTo>
                <a:lnTo>
                  <a:pt x="30910" y="39940"/>
                </a:lnTo>
                <a:lnTo>
                  <a:pt x="11304" y="80381"/>
                </a:lnTo>
                <a:lnTo>
                  <a:pt x="1255" y="126139"/>
                </a:lnTo>
                <a:lnTo>
                  <a:pt x="0" y="150669"/>
                </a:lnTo>
                <a:lnTo>
                  <a:pt x="640" y="167680"/>
                </a:lnTo>
                <a:lnTo>
                  <a:pt x="10245" y="216872"/>
                </a:lnTo>
                <a:lnTo>
                  <a:pt x="30491" y="259965"/>
                </a:lnTo>
                <a:lnTo>
                  <a:pt x="63002" y="294623"/>
                </a:lnTo>
                <a:lnTo>
                  <a:pt x="72510" y="301037"/>
                </a:lnTo>
                <a:lnTo>
                  <a:pt x="72510" y="295047"/>
                </a:lnTo>
                <a:lnTo>
                  <a:pt x="66192" y="289312"/>
                </a:lnTo>
                <a:lnTo>
                  <a:pt x="60507" y="283435"/>
                </a:lnTo>
                <a:lnTo>
                  <a:pt x="37962" y="245279"/>
                </a:lnTo>
                <a:lnTo>
                  <a:pt x="27790" y="194875"/>
                </a:lnTo>
                <a:lnTo>
                  <a:pt x="25351" y="146476"/>
                </a:lnTo>
                <a:lnTo>
                  <a:pt x="25671" y="130692"/>
                </a:lnTo>
                <a:lnTo>
                  <a:pt x="30474" y="85280"/>
                </a:lnTo>
                <a:lnTo>
                  <a:pt x="41115" y="47074"/>
                </a:lnTo>
                <a:lnTo>
                  <a:pt x="64792" y="12797"/>
                </a:lnTo>
                <a:lnTo>
                  <a:pt x="72510" y="6788"/>
                </a:lnTo>
                <a:lnTo>
                  <a:pt x="72510" y="0"/>
                </a:lnTo>
                <a:close/>
              </a:path>
              <a:path w="744855" h="301625">
                <a:moveTo>
                  <a:pt x="164198" y="224157"/>
                </a:moveTo>
                <a:lnTo>
                  <a:pt x="87878" y="224157"/>
                </a:lnTo>
                <a:lnTo>
                  <a:pt x="87878" y="230145"/>
                </a:lnTo>
                <a:lnTo>
                  <a:pt x="164198" y="230145"/>
                </a:lnTo>
                <a:lnTo>
                  <a:pt x="164198" y="224157"/>
                </a:lnTo>
                <a:close/>
              </a:path>
              <a:path w="744855" h="301625">
                <a:moveTo>
                  <a:pt x="150485" y="16671"/>
                </a:moveTo>
                <a:lnTo>
                  <a:pt x="98388" y="16671"/>
                </a:lnTo>
                <a:lnTo>
                  <a:pt x="102415" y="17944"/>
                </a:lnTo>
                <a:lnTo>
                  <a:pt x="106270" y="20540"/>
                </a:lnTo>
                <a:lnTo>
                  <a:pt x="108984" y="22486"/>
                </a:lnTo>
                <a:lnTo>
                  <a:pt x="110779" y="24807"/>
                </a:lnTo>
                <a:lnTo>
                  <a:pt x="112794" y="31072"/>
                </a:lnTo>
                <a:lnTo>
                  <a:pt x="113363" y="38409"/>
                </a:lnTo>
                <a:lnTo>
                  <a:pt x="113363" y="204453"/>
                </a:lnTo>
                <a:lnTo>
                  <a:pt x="112312" y="212772"/>
                </a:lnTo>
                <a:lnTo>
                  <a:pt x="110209" y="216226"/>
                </a:lnTo>
                <a:lnTo>
                  <a:pt x="106881" y="221512"/>
                </a:lnTo>
                <a:lnTo>
                  <a:pt x="101540" y="224157"/>
                </a:lnTo>
                <a:lnTo>
                  <a:pt x="153564" y="224157"/>
                </a:lnTo>
                <a:lnTo>
                  <a:pt x="138575" y="202407"/>
                </a:lnTo>
                <a:lnTo>
                  <a:pt x="138575" y="36363"/>
                </a:lnTo>
                <a:lnTo>
                  <a:pt x="139669" y="28052"/>
                </a:lnTo>
                <a:lnTo>
                  <a:pt x="141877" y="24583"/>
                </a:lnTo>
                <a:lnTo>
                  <a:pt x="145199" y="19292"/>
                </a:lnTo>
                <a:lnTo>
                  <a:pt x="150485" y="16671"/>
                </a:lnTo>
                <a:close/>
              </a:path>
              <a:path w="744855" h="301625">
                <a:moveTo>
                  <a:pt x="164198" y="10681"/>
                </a:moveTo>
                <a:lnTo>
                  <a:pt x="87878" y="10681"/>
                </a:lnTo>
                <a:lnTo>
                  <a:pt x="87878" y="16671"/>
                </a:lnTo>
                <a:lnTo>
                  <a:pt x="164198" y="16671"/>
                </a:lnTo>
                <a:lnTo>
                  <a:pt x="164198" y="10681"/>
                </a:lnTo>
                <a:close/>
              </a:path>
              <a:path w="744855" h="301625">
                <a:moveTo>
                  <a:pt x="236449" y="224317"/>
                </a:moveTo>
                <a:lnTo>
                  <a:pt x="176939" y="224317"/>
                </a:lnTo>
                <a:lnTo>
                  <a:pt x="176939" y="230145"/>
                </a:lnTo>
                <a:lnTo>
                  <a:pt x="236449" y="230145"/>
                </a:lnTo>
                <a:lnTo>
                  <a:pt x="236449" y="224317"/>
                </a:lnTo>
                <a:close/>
              </a:path>
              <a:path w="744855" h="301625">
                <a:moveTo>
                  <a:pt x="306715" y="224317"/>
                </a:moveTo>
                <a:lnTo>
                  <a:pt x="247225" y="224317"/>
                </a:lnTo>
                <a:lnTo>
                  <a:pt x="247225" y="230145"/>
                </a:lnTo>
                <a:lnTo>
                  <a:pt x="306715" y="230145"/>
                </a:lnTo>
                <a:lnTo>
                  <a:pt x="306715" y="224317"/>
                </a:lnTo>
                <a:close/>
              </a:path>
              <a:path w="744855" h="301625">
                <a:moveTo>
                  <a:pt x="216883" y="99032"/>
                </a:moveTo>
                <a:lnTo>
                  <a:pt x="188019" y="99032"/>
                </a:lnTo>
                <a:lnTo>
                  <a:pt x="189842" y="99756"/>
                </a:lnTo>
                <a:lnTo>
                  <a:pt x="192556" y="102551"/>
                </a:lnTo>
                <a:lnTo>
                  <a:pt x="195189" y="207423"/>
                </a:lnTo>
                <a:lnTo>
                  <a:pt x="194136" y="214741"/>
                </a:lnTo>
                <a:lnTo>
                  <a:pt x="189842" y="222403"/>
                </a:lnTo>
                <a:lnTo>
                  <a:pt x="185689" y="224317"/>
                </a:lnTo>
                <a:lnTo>
                  <a:pt x="229887" y="224317"/>
                </a:lnTo>
                <a:lnTo>
                  <a:pt x="225511" y="223591"/>
                </a:lnTo>
                <a:lnTo>
                  <a:pt x="221237" y="220676"/>
                </a:lnTo>
                <a:lnTo>
                  <a:pt x="219536" y="218385"/>
                </a:lnTo>
                <a:lnTo>
                  <a:pt x="218321" y="215255"/>
                </a:lnTo>
                <a:lnTo>
                  <a:pt x="217348" y="212881"/>
                </a:lnTo>
                <a:lnTo>
                  <a:pt x="216939" y="207423"/>
                </a:lnTo>
                <a:lnTo>
                  <a:pt x="216883" y="118474"/>
                </a:lnTo>
                <a:lnTo>
                  <a:pt x="224638" y="109269"/>
                </a:lnTo>
                <a:lnTo>
                  <a:pt x="225057" y="108915"/>
                </a:lnTo>
                <a:lnTo>
                  <a:pt x="216883" y="108915"/>
                </a:lnTo>
                <a:lnTo>
                  <a:pt x="216883" y="99032"/>
                </a:lnTo>
                <a:close/>
              </a:path>
              <a:path w="744855" h="301625">
                <a:moveTo>
                  <a:pt x="283585" y="97434"/>
                </a:moveTo>
                <a:lnTo>
                  <a:pt x="254740" y="97434"/>
                </a:lnTo>
                <a:lnTo>
                  <a:pt x="259540" y="100479"/>
                </a:lnTo>
                <a:lnTo>
                  <a:pt x="262397" y="106569"/>
                </a:lnTo>
                <a:lnTo>
                  <a:pt x="266602" y="206674"/>
                </a:lnTo>
                <a:lnTo>
                  <a:pt x="266488" y="210236"/>
                </a:lnTo>
                <a:lnTo>
                  <a:pt x="265253" y="215956"/>
                </a:lnTo>
                <a:lnTo>
                  <a:pt x="263693" y="219058"/>
                </a:lnTo>
                <a:lnTo>
                  <a:pt x="259237" y="223266"/>
                </a:lnTo>
                <a:lnTo>
                  <a:pt x="255327" y="224317"/>
                </a:lnTo>
                <a:lnTo>
                  <a:pt x="300943" y="224317"/>
                </a:lnTo>
                <a:lnTo>
                  <a:pt x="288323" y="133349"/>
                </a:lnTo>
                <a:lnTo>
                  <a:pt x="288145" y="123962"/>
                </a:lnTo>
                <a:lnTo>
                  <a:pt x="287607" y="115869"/>
                </a:lnTo>
                <a:lnTo>
                  <a:pt x="286734" y="109269"/>
                </a:lnTo>
                <a:lnTo>
                  <a:pt x="286672" y="108915"/>
                </a:lnTo>
                <a:lnTo>
                  <a:pt x="285447" y="103574"/>
                </a:lnTo>
                <a:lnTo>
                  <a:pt x="283585" y="97434"/>
                </a:lnTo>
                <a:close/>
              </a:path>
              <a:path w="744855" h="301625">
                <a:moveTo>
                  <a:pt x="263774" y="77518"/>
                </a:moveTo>
                <a:lnTo>
                  <a:pt x="257191" y="77518"/>
                </a:lnTo>
                <a:lnTo>
                  <a:pt x="247483" y="79479"/>
                </a:lnTo>
                <a:lnTo>
                  <a:pt x="237530" y="85364"/>
                </a:lnTo>
                <a:lnTo>
                  <a:pt x="227331" y="95175"/>
                </a:lnTo>
                <a:lnTo>
                  <a:pt x="216883" y="108915"/>
                </a:lnTo>
                <a:lnTo>
                  <a:pt x="225057" y="108915"/>
                </a:lnTo>
                <a:lnTo>
                  <a:pt x="232411" y="102694"/>
                </a:lnTo>
                <a:lnTo>
                  <a:pt x="240203" y="98749"/>
                </a:lnTo>
                <a:lnTo>
                  <a:pt x="248015" y="97434"/>
                </a:lnTo>
                <a:lnTo>
                  <a:pt x="283585" y="97434"/>
                </a:lnTo>
                <a:lnTo>
                  <a:pt x="282632" y="94290"/>
                </a:lnTo>
                <a:lnTo>
                  <a:pt x="278884" y="87626"/>
                </a:lnTo>
                <a:lnTo>
                  <a:pt x="269425" y="79540"/>
                </a:lnTo>
                <a:lnTo>
                  <a:pt x="263774" y="77518"/>
                </a:lnTo>
                <a:close/>
              </a:path>
              <a:path w="744855" h="301625">
                <a:moveTo>
                  <a:pt x="216883" y="77518"/>
                </a:moveTo>
                <a:lnTo>
                  <a:pt x="211231" y="77518"/>
                </a:lnTo>
                <a:lnTo>
                  <a:pt x="174974" y="95637"/>
                </a:lnTo>
                <a:lnTo>
                  <a:pt x="176939" y="101478"/>
                </a:lnTo>
                <a:lnTo>
                  <a:pt x="180362" y="99855"/>
                </a:lnTo>
                <a:lnTo>
                  <a:pt x="183299" y="99032"/>
                </a:lnTo>
                <a:lnTo>
                  <a:pt x="216883" y="99032"/>
                </a:lnTo>
                <a:lnTo>
                  <a:pt x="216883" y="77518"/>
                </a:lnTo>
                <a:close/>
              </a:path>
              <a:path w="744855" h="301625">
                <a:moveTo>
                  <a:pt x="314352" y="295047"/>
                </a:moveTo>
                <a:lnTo>
                  <a:pt x="311050" y="295047"/>
                </a:lnTo>
                <a:lnTo>
                  <a:pt x="311050" y="301037"/>
                </a:lnTo>
                <a:lnTo>
                  <a:pt x="374105" y="301037"/>
                </a:lnTo>
                <a:lnTo>
                  <a:pt x="374105" y="295157"/>
                </a:lnTo>
                <a:lnTo>
                  <a:pt x="319152" y="295157"/>
                </a:lnTo>
                <a:lnTo>
                  <a:pt x="314352" y="295047"/>
                </a:lnTo>
                <a:close/>
              </a:path>
              <a:path w="744855" h="301625">
                <a:moveTo>
                  <a:pt x="353749" y="99531"/>
                </a:moveTo>
                <a:lnTo>
                  <a:pt x="323933" y="99531"/>
                </a:lnTo>
                <a:lnTo>
                  <a:pt x="326019" y="100180"/>
                </a:lnTo>
                <a:lnTo>
                  <a:pt x="329077" y="102775"/>
                </a:lnTo>
                <a:lnTo>
                  <a:pt x="330191" y="104697"/>
                </a:lnTo>
                <a:lnTo>
                  <a:pt x="331589" y="109888"/>
                </a:lnTo>
                <a:lnTo>
                  <a:pt x="331812" y="113607"/>
                </a:lnTo>
                <a:lnTo>
                  <a:pt x="331931" y="276866"/>
                </a:lnTo>
                <a:lnTo>
                  <a:pt x="331488" y="283260"/>
                </a:lnTo>
                <a:lnTo>
                  <a:pt x="319152" y="295157"/>
                </a:lnTo>
                <a:lnTo>
                  <a:pt x="374105" y="295157"/>
                </a:lnTo>
                <a:lnTo>
                  <a:pt x="367542" y="295047"/>
                </a:lnTo>
                <a:lnTo>
                  <a:pt x="363005" y="294239"/>
                </a:lnTo>
                <a:lnTo>
                  <a:pt x="358022" y="291002"/>
                </a:lnTo>
                <a:lnTo>
                  <a:pt x="356260" y="288818"/>
                </a:lnTo>
                <a:lnTo>
                  <a:pt x="354255" y="283315"/>
                </a:lnTo>
                <a:lnTo>
                  <a:pt x="353749" y="276866"/>
                </a:lnTo>
                <a:lnTo>
                  <a:pt x="353749" y="221567"/>
                </a:lnTo>
                <a:lnTo>
                  <a:pt x="367667" y="221567"/>
                </a:lnTo>
                <a:lnTo>
                  <a:pt x="359157" y="213096"/>
                </a:lnTo>
                <a:lnTo>
                  <a:pt x="356159" y="207598"/>
                </a:lnTo>
                <a:lnTo>
                  <a:pt x="354803" y="200746"/>
                </a:lnTo>
                <a:lnTo>
                  <a:pt x="354154" y="197565"/>
                </a:lnTo>
                <a:lnTo>
                  <a:pt x="353749" y="189678"/>
                </a:lnTo>
                <a:lnTo>
                  <a:pt x="353749" y="122342"/>
                </a:lnTo>
                <a:lnTo>
                  <a:pt x="360889" y="112808"/>
                </a:lnTo>
                <a:lnTo>
                  <a:pt x="353749" y="112808"/>
                </a:lnTo>
                <a:lnTo>
                  <a:pt x="353749" y="99531"/>
                </a:lnTo>
                <a:close/>
              </a:path>
              <a:path w="744855" h="301625">
                <a:moveTo>
                  <a:pt x="367667" y="221567"/>
                </a:moveTo>
                <a:lnTo>
                  <a:pt x="353749" y="221567"/>
                </a:lnTo>
                <a:lnTo>
                  <a:pt x="358124" y="226423"/>
                </a:lnTo>
                <a:lnTo>
                  <a:pt x="362074" y="229660"/>
                </a:lnTo>
                <a:lnTo>
                  <a:pt x="365578" y="231278"/>
                </a:lnTo>
                <a:lnTo>
                  <a:pt x="370297" y="233544"/>
                </a:lnTo>
                <a:lnTo>
                  <a:pt x="375908" y="234677"/>
                </a:lnTo>
                <a:lnTo>
                  <a:pt x="382390" y="234677"/>
                </a:lnTo>
                <a:lnTo>
                  <a:pt x="393078" y="233392"/>
                </a:lnTo>
                <a:lnTo>
                  <a:pt x="402812" y="229538"/>
                </a:lnTo>
                <a:lnTo>
                  <a:pt x="409066" y="224966"/>
                </a:lnTo>
                <a:lnTo>
                  <a:pt x="374733" y="224966"/>
                </a:lnTo>
                <a:lnTo>
                  <a:pt x="368697" y="222592"/>
                </a:lnTo>
                <a:lnTo>
                  <a:pt x="367667" y="221567"/>
                </a:lnTo>
                <a:close/>
              </a:path>
              <a:path w="744855" h="301625">
                <a:moveTo>
                  <a:pt x="425836" y="100978"/>
                </a:moveTo>
                <a:lnTo>
                  <a:pt x="389560" y="100978"/>
                </a:lnTo>
                <a:lnTo>
                  <a:pt x="396224" y="105196"/>
                </a:lnTo>
                <a:lnTo>
                  <a:pt x="401835" y="113607"/>
                </a:lnTo>
                <a:lnTo>
                  <a:pt x="407114" y="123739"/>
                </a:lnTo>
                <a:lnTo>
                  <a:pt x="410887" y="135829"/>
                </a:lnTo>
                <a:lnTo>
                  <a:pt x="413152" y="149880"/>
                </a:lnTo>
                <a:lnTo>
                  <a:pt x="413907" y="165893"/>
                </a:lnTo>
                <a:lnTo>
                  <a:pt x="413243" y="180026"/>
                </a:lnTo>
                <a:lnTo>
                  <a:pt x="397845" y="220758"/>
                </a:lnTo>
                <a:lnTo>
                  <a:pt x="390755" y="224966"/>
                </a:lnTo>
                <a:lnTo>
                  <a:pt x="409066" y="224966"/>
                </a:lnTo>
                <a:lnTo>
                  <a:pt x="432836" y="185714"/>
                </a:lnTo>
                <a:lnTo>
                  <a:pt x="437302" y="150669"/>
                </a:lnTo>
                <a:lnTo>
                  <a:pt x="436372" y="134329"/>
                </a:lnTo>
                <a:lnTo>
                  <a:pt x="433585" y="119600"/>
                </a:lnTo>
                <a:lnTo>
                  <a:pt x="428945" y="106486"/>
                </a:lnTo>
                <a:lnTo>
                  <a:pt x="425836" y="100978"/>
                </a:lnTo>
                <a:close/>
              </a:path>
              <a:path w="744855" h="301625">
                <a:moveTo>
                  <a:pt x="392234" y="77518"/>
                </a:moveTo>
                <a:lnTo>
                  <a:pt x="385327" y="77518"/>
                </a:lnTo>
                <a:lnTo>
                  <a:pt x="378723" y="80139"/>
                </a:lnTo>
                <a:lnTo>
                  <a:pt x="353749" y="112808"/>
                </a:lnTo>
                <a:lnTo>
                  <a:pt x="360889" y="112808"/>
                </a:lnTo>
                <a:lnTo>
                  <a:pt x="361020" y="112634"/>
                </a:lnTo>
                <a:lnTo>
                  <a:pt x="366226" y="106819"/>
                </a:lnTo>
                <a:lnTo>
                  <a:pt x="369386" y="104872"/>
                </a:lnTo>
                <a:lnTo>
                  <a:pt x="373498" y="102276"/>
                </a:lnTo>
                <a:lnTo>
                  <a:pt x="377650" y="100978"/>
                </a:lnTo>
                <a:lnTo>
                  <a:pt x="425836" y="100978"/>
                </a:lnTo>
                <a:lnTo>
                  <a:pt x="422455" y="94989"/>
                </a:lnTo>
                <a:lnTo>
                  <a:pt x="416032" y="87342"/>
                </a:lnTo>
                <a:lnTo>
                  <a:pt x="408856" y="81883"/>
                </a:lnTo>
                <a:lnTo>
                  <a:pt x="400924" y="78609"/>
                </a:lnTo>
                <a:lnTo>
                  <a:pt x="392234" y="77518"/>
                </a:lnTo>
                <a:close/>
              </a:path>
              <a:path w="744855" h="301625">
                <a:moveTo>
                  <a:pt x="353749" y="78167"/>
                </a:moveTo>
                <a:lnTo>
                  <a:pt x="348766" y="78167"/>
                </a:lnTo>
                <a:lnTo>
                  <a:pt x="311719" y="96611"/>
                </a:lnTo>
                <a:lnTo>
                  <a:pt x="313298" y="101802"/>
                </a:lnTo>
                <a:lnTo>
                  <a:pt x="316539" y="100280"/>
                </a:lnTo>
                <a:lnTo>
                  <a:pt x="319193" y="99531"/>
                </a:lnTo>
                <a:lnTo>
                  <a:pt x="353749" y="99531"/>
                </a:lnTo>
                <a:lnTo>
                  <a:pt x="353749" y="78167"/>
                </a:lnTo>
                <a:close/>
              </a:path>
              <a:path w="744855" h="301625">
                <a:moveTo>
                  <a:pt x="492984" y="87776"/>
                </a:moveTo>
                <a:lnTo>
                  <a:pt x="457132" y="87776"/>
                </a:lnTo>
                <a:lnTo>
                  <a:pt x="461487" y="88450"/>
                </a:lnTo>
                <a:lnTo>
                  <a:pt x="466308" y="91345"/>
                </a:lnTo>
                <a:lnTo>
                  <a:pt x="468111" y="93441"/>
                </a:lnTo>
                <a:lnTo>
                  <a:pt x="470562" y="98832"/>
                </a:lnTo>
                <a:lnTo>
                  <a:pt x="471190" y="103674"/>
                </a:lnTo>
                <a:lnTo>
                  <a:pt x="471266" y="181093"/>
                </a:lnTo>
                <a:lnTo>
                  <a:pt x="471368" y="186666"/>
                </a:lnTo>
                <a:lnTo>
                  <a:pt x="489338" y="232276"/>
                </a:lnTo>
                <a:lnTo>
                  <a:pt x="495172" y="234677"/>
                </a:lnTo>
                <a:lnTo>
                  <a:pt x="507973" y="234677"/>
                </a:lnTo>
                <a:lnTo>
                  <a:pt x="533702" y="214768"/>
                </a:lnTo>
                <a:lnTo>
                  <a:pt x="507447" y="214768"/>
                </a:lnTo>
                <a:lnTo>
                  <a:pt x="502727" y="212612"/>
                </a:lnTo>
                <a:lnTo>
                  <a:pt x="493071" y="183333"/>
                </a:lnTo>
                <a:lnTo>
                  <a:pt x="492984" y="87776"/>
                </a:lnTo>
                <a:close/>
              </a:path>
              <a:path w="744855" h="301625">
                <a:moveTo>
                  <a:pt x="565451" y="203280"/>
                </a:moveTo>
                <a:lnTo>
                  <a:pt x="542772" y="203280"/>
                </a:lnTo>
                <a:lnTo>
                  <a:pt x="542772" y="234677"/>
                </a:lnTo>
                <a:lnTo>
                  <a:pt x="548687" y="234677"/>
                </a:lnTo>
                <a:lnTo>
                  <a:pt x="584681" y="216388"/>
                </a:lnTo>
                <a:lnTo>
                  <a:pt x="583732" y="213473"/>
                </a:lnTo>
                <a:lnTo>
                  <a:pt x="571717" y="213473"/>
                </a:lnTo>
                <a:lnTo>
                  <a:pt x="570036" y="212719"/>
                </a:lnTo>
                <a:lnTo>
                  <a:pt x="567140" y="209697"/>
                </a:lnTo>
                <a:lnTo>
                  <a:pt x="566086" y="207024"/>
                </a:lnTo>
                <a:lnTo>
                  <a:pt x="565451" y="203280"/>
                </a:lnTo>
                <a:close/>
              </a:path>
              <a:path w="744855" h="301625">
                <a:moveTo>
                  <a:pt x="564446" y="81886"/>
                </a:moveTo>
                <a:lnTo>
                  <a:pt x="523469" y="81886"/>
                </a:lnTo>
                <a:lnTo>
                  <a:pt x="523469" y="87876"/>
                </a:lnTo>
                <a:lnTo>
                  <a:pt x="531348" y="88100"/>
                </a:lnTo>
                <a:lnTo>
                  <a:pt x="536534" y="89673"/>
                </a:lnTo>
                <a:lnTo>
                  <a:pt x="541537" y="95613"/>
                </a:lnTo>
                <a:lnTo>
                  <a:pt x="542772" y="101303"/>
                </a:lnTo>
                <a:lnTo>
                  <a:pt x="542772" y="193721"/>
                </a:lnTo>
                <a:lnTo>
                  <a:pt x="536209" y="201932"/>
                </a:lnTo>
                <a:lnTo>
                  <a:pt x="530538" y="207473"/>
                </a:lnTo>
                <a:lnTo>
                  <a:pt x="520998" y="213313"/>
                </a:lnTo>
                <a:lnTo>
                  <a:pt x="516724" y="214768"/>
                </a:lnTo>
                <a:lnTo>
                  <a:pt x="533702" y="214768"/>
                </a:lnTo>
                <a:lnTo>
                  <a:pt x="535577" y="212557"/>
                </a:lnTo>
                <a:lnTo>
                  <a:pt x="542772" y="203280"/>
                </a:lnTo>
                <a:lnTo>
                  <a:pt x="565451" y="203280"/>
                </a:lnTo>
                <a:lnTo>
                  <a:pt x="564473" y="176900"/>
                </a:lnTo>
                <a:lnTo>
                  <a:pt x="564446" y="81886"/>
                </a:lnTo>
                <a:close/>
              </a:path>
              <a:path w="744855" h="301625">
                <a:moveTo>
                  <a:pt x="582838" y="210723"/>
                </a:moveTo>
                <a:lnTo>
                  <a:pt x="579435" y="212557"/>
                </a:lnTo>
                <a:lnTo>
                  <a:pt x="576356" y="213473"/>
                </a:lnTo>
                <a:lnTo>
                  <a:pt x="583732" y="213473"/>
                </a:lnTo>
                <a:lnTo>
                  <a:pt x="582838" y="210723"/>
                </a:lnTo>
                <a:close/>
              </a:path>
              <a:path w="744855" h="301625">
                <a:moveTo>
                  <a:pt x="492984" y="81886"/>
                </a:moveTo>
                <a:lnTo>
                  <a:pt x="450833" y="81886"/>
                </a:lnTo>
                <a:lnTo>
                  <a:pt x="450833" y="87876"/>
                </a:lnTo>
                <a:lnTo>
                  <a:pt x="457132" y="87776"/>
                </a:lnTo>
                <a:lnTo>
                  <a:pt x="492984" y="87776"/>
                </a:lnTo>
                <a:lnTo>
                  <a:pt x="492984" y="81886"/>
                </a:lnTo>
                <a:close/>
              </a:path>
              <a:path w="744855" h="301625">
                <a:moveTo>
                  <a:pt x="632504" y="93217"/>
                </a:moveTo>
                <a:lnTo>
                  <a:pt x="610810" y="93217"/>
                </a:lnTo>
                <a:lnTo>
                  <a:pt x="610810" y="203605"/>
                </a:lnTo>
                <a:lnTo>
                  <a:pt x="629911" y="232573"/>
                </a:lnTo>
                <a:lnTo>
                  <a:pt x="639897" y="232573"/>
                </a:lnTo>
                <a:lnTo>
                  <a:pt x="659108" y="213797"/>
                </a:lnTo>
                <a:lnTo>
                  <a:pt x="640950" y="213797"/>
                </a:lnTo>
                <a:lnTo>
                  <a:pt x="638074" y="212125"/>
                </a:lnTo>
                <a:lnTo>
                  <a:pt x="633618" y="205427"/>
                </a:lnTo>
                <a:lnTo>
                  <a:pt x="632504" y="198962"/>
                </a:lnTo>
                <a:lnTo>
                  <a:pt x="632504" y="93217"/>
                </a:lnTo>
                <a:close/>
              </a:path>
              <a:path w="744855" h="301625">
                <a:moveTo>
                  <a:pt x="664285" y="200685"/>
                </a:moveTo>
                <a:lnTo>
                  <a:pt x="659160" y="200685"/>
                </a:lnTo>
                <a:lnTo>
                  <a:pt x="657661" y="205002"/>
                </a:lnTo>
                <a:lnTo>
                  <a:pt x="655575" y="208272"/>
                </a:lnTo>
                <a:lnTo>
                  <a:pt x="650146" y="212692"/>
                </a:lnTo>
                <a:lnTo>
                  <a:pt x="647331" y="213797"/>
                </a:lnTo>
                <a:lnTo>
                  <a:pt x="659108" y="213797"/>
                </a:lnTo>
                <a:lnTo>
                  <a:pt x="661751" y="208126"/>
                </a:lnTo>
                <a:lnTo>
                  <a:pt x="664285" y="200685"/>
                </a:lnTo>
                <a:close/>
              </a:path>
              <a:path w="744855" h="301625">
                <a:moveTo>
                  <a:pt x="632504" y="33168"/>
                </a:moveTo>
                <a:lnTo>
                  <a:pt x="628412" y="33168"/>
                </a:lnTo>
                <a:lnTo>
                  <a:pt x="624827" y="44075"/>
                </a:lnTo>
                <a:lnTo>
                  <a:pt x="622032" y="51562"/>
                </a:lnTo>
                <a:lnTo>
                  <a:pt x="596591" y="85505"/>
                </a:lnTo>
                <a:lnTo>
                  <a:pt x="591770" y="87876"/>
                </a:lnTo>
                <a:lnTo>
                  <a:pt x="591770" y="93217"/>
                </a:lnTo>
                <a:lnTo>
                  <a:pt x="660598" y="93217"/>
                </a:lnTo>
                <a:lnTo>
                  <a:pt x="660598" y="81886"/>
                </a:lnTo>
                <a:lnTo>
                  <a:pt x="632504" y="81886"/>
                </a:lnTo>
                <a:lnTo>
                  <a:pt x="632504" y="33168"/>
                </a:lnTo>
                <a:close/>
              </a:path>
              <a:path w="744855" h="301625">
                <a:moveTo>
                  <a:pt x="672164" y="0"/>
                </a:moveTo>
                <a:lnTo>
                  <a:pt x="672164" y="6788"/>
                </a:lnTo>
                <a:lnTo>
                  <a:pt x="678537" y="12526"/>
                </a:lnTo>
                <a:lnTo>
                  <a:pt x="684254" y="18400"/>
                </a:lnTo>
                <a:lnTo>
                  <a:pt x="706781" y="56479"/>
                </a:lnTo>
                <a:lnTo>
                  <a:pt x="716883" y="106862"/>
                </a:lnTo>
                <a:lnTo>
                  <a:pt x="719319" y="155212"/>
                </a:lnTo>
                <a:lnTo>
                  <a:pt x="719003" y="171001"/>
                </a:lnTo>
                <a:lnTo>
                  <a:pt x="714275" y="216468"/>
                </a:lnTo>
                <a:lnTo>
                  <a:pt x="703648" y="254707"/>
                </a:lnTo>
                <a:lnTo>
                  <a:pt x="679889" y="288973"/>
                </a:lnTo>
                <a:lnTo>
                  <a:pt x="672164" y="295047"/>
                </a:lnTo>
                <a:lnTo>
                  <a:pt x="672164" y="301037"/>
                </a:lnTo>
                <a:lnTo>
                  <a:pt x="713856" y="261084"/>
                </a:lnTo>
                <a:lnTo>
                  <a:pt x="733407" y="220652"/>
                </a:lnTo>
                <a:lnTo>
                  <a:pt x="743425" y="174889"/>
                </a:lnTo>
                <a:lnTo>
                  <a:pt x="744678" y="150345"/>
                </a:lnTo>
                <a:lnTo>
                  <a:pt x="744037" y="133274"/>
                </a:lnTo>
                <a:lnTo>
                  <a:pt x="734429" y="84082"/>
                </a:lnTo>
                <a:lnTo>
                  <a:pt x="714260" y="40962"/>
                </a:lnTo>
                <a:lnTo>
                  <a:pt x="681727" y="6336"/>
                </a:lnTo>
                <a:lnTo>
                  <a:pt x="672164" y="0"/>
                </a:lnTo>
                <a:close/>
              </a:path>
            </a:pathLst>
          </a:custGeom>
          <a:solidFill>
            <a:srgbClr val="000000"/>
          </a:solidFill>
        </p:spPr>
        <p:txBody>
          <a:bodyPr wrap="square" lIns="0" tIns="0" rIns="0" bIns="0" rtlCol="0"/>
          <a:lstStyle/>
          <a:p>
            <a:endParaRPr/>
          </a:p>
        </p:txBody>
      </p:sp>
      <p:sp>
        <p:nvSpPr>
          <p:cNvPr id="15" name="object 15"/>
          <p:cNvSpPr txBox="1"/>
          <p:nvPr/>
        </p:nvSpPr>
        <p:spPr>
          <a:xfrm>
            <a:off x="8347582" y="5887440"/>
            <a:ext cx="175895" cy="224790"/>
          </a:xfrm>
          <a:prstGeom prst="rect">
            <a:avLst/>
          </a:prstGeom>
        </p:spPr>
        <p:txBody>
          <a:bodyPr vert="horz" wrap="square" lIns="0" tIns="0" rIns="0" bIns="0" rtlCol="0">
            <a:spAutoFit/>
          </a:bodyPr>
          <a:lstStyle/>
          <a:p>
            <a:pPr marL="38100">
              <a:lnSpc>
                <a:spcPts val="1650"/>
              </a:lnSpc>
            </a:pPr>
            <a:fld id="{81D60167-4931-47E6-BA6A-407CBD079E47}" type="slidenum">
              <a:rPr sz="1400" b="1" dirty="0">
                <a:solidFill>
                  <a:srgbClr val="FFFFFF"/>
                </a:solidFill>
                <a:latin typeface="Arial"/>
                <a:cs typeface="Arial"/>
              </a:rPr>
              <a:t>6</a:t>
            </a:fld>
            <a:endParaRPr sz="1400">
              <a:latin typeface="Arial"/>
              <a:cs typeface="Arial"/>
            </a:endParaRPr>
          </a:p>
        </p:txBody>
      </p:sp>
      <p:graphicFrame>
        <p:nvGraphicFramePr>
          <p:cNvPr id="28" name="object 9">
            <a:extLst>
              <a:ext uri="{FF2B5EF4-FFF2-40B4-BE49-F238E27FC236}">
                <a16:creationId xmlns:a16="http://schemas.microsoft.com/office/drawing/2014/main" id="{ACBEA9B9-877A-4D50-7FA7-71B93928CBF8}"/>
              </a:ext>
            </a:extLst>
          </p:cNvPr>
          <p:cNvGraphicFramePr/>
          <p:nvPr>
            <p:extLst>
              <p:ext uri="{D42A27DB-BD31-4B8C-83A1-F6EECF244321}">
                <p14:modId xmlns:p14="http://schemas.microsoft.com/office/powerpoint/2010/main" val="3447654720"/>
              </p:ext>
            </p:extLst>
          </p:nvPr>
        </p:nvGraphicFramePr>
        <p:xfrm>
          <a:off x="670560" y="1886576"/>
          <a:ext cx="7802880" cy="200787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object 11"/>
          <p:cNvSpPr txBox="1">
            <a:spLocks noGrp="1"/>
          </p:cNvSpPr>
          <p:nvPr>
            <p:ph type="title"/>
          </p:nvPr>
        </p:nvSpPr>
        <p:spPr>
          <a:xfrm>
            <a:off x="1299139" y="632411"/>
            <a:ext cx="6611437" cy="574040"/>
          </a:xfrm>
          <a:prstGeom prst="rect">
            <a:avLst/>
          </a:prstGeom>
        </p:spPr>
        <p:txBody>
          <a:bodyPr vert="horz" wrap="square" lIns="0" tIns="12700" rIns="0" bIns="0" rtlCol="0">
            <a:spAutoFit/>
          </a:bodyPr>
          <a:lstStyle/>
          <a:p>
            <a:pPr marL="12700">
              <a:lnSpc>
                <a:spcPct val="100000"/>
              </a:lnSpc>
              <a:spcBef>
                <a:spcPts val="100"/>
              </a:spcBef>
            </a:pPr>
            <a:r>
              <a:rPr sz="3600" spc="15" dirty="0"/>
              <a:t>S</a:t>
            </a:r>
            <a:r>
              <a:rPr spc="15" dirty="0"/>
              <a:t>İSTEM</a:t>
            </a:r>
            <a:r>
              <a:rPr spc="155" dirty="0"/>
              <a:t> </a:t>
            </a:r>
            <a:r>
              <a:rPr sz="3600" spc="-25" dirty="0"/>
              <a:t>K</a:t>
            </a:r>
            <a:r>
              <a:rPr spc="-25" dirty="0"/>
              <a:t>AVRAMININ</a:t>
            </a:r>
            <a:r>
              <a:rPr spc="180" dirty="0"/>
              <a:t> </a:t>
            </a:r>
            <a:r>
              <a:rPr sz="3600" spc="-150" dirty="0"/>
              <a:t>O</a:t>
            </a:r>
            <a:r>
              <a:rPr spc="-150" dirty="0"/>
              <a:t>RTAYA</a:t>
            </a:r>
            <a:r>
              <a:rPr spc="5" dirty="0"/>
              <a:t> </a:t>
            </a:r>
            <a:r>
              <a:rPr sz="3600" spc="10" dirty="0"/>
              <a:t>Ç</a:t>
            </a:r>
            <a:r>
              <a:rPr spc="10" dirty="0"/>
              <a:t>IKIŞI</a:t>
            </a:r>
            <a:endParaRPr sz="3600"/>
          </a:p>
        </p:txBody>
      </p:sp>
      <p:sp>
        <p:nvSpPr>
          <p:cNvPr id="20" name="object 20"/>
          <p:cNvSpPr txBox="1"/>
          <p:nvPr/>
        </p:nvSpPr>
        <p:spPr>
          <a:xfrm>
            <a:off x="8347582" y="5887440"/>
            <a:ext cx="175895" cy="224790"/>
          </a:xfrm>
          <a:prstGeom prst="rect">
            <a:avLst/>
          </a:prstGeom>
        </p:spPr>
        <p:txBody>
          <a:bodyPr vert="horz" wrap="square" lIns="0" tIns="0" rIns="0" bIns="0" rtlCol="0">
            <a:spAutoFit/>
          </a:bodyPr>
          <a:lstStyle/>
          <a:p>
            <a:pPr marL="38100">
              <a:lnSpc>
                <a:spcPts val="1650"/>
              </a:lnSpc>
            </a:pPr>
            <a:fld id="{81D60167-4931-47E6-BA6A-407CBD079E47}" type="slidenum">
              <a:rPr sz="1400" b="1" dirty="0">
                <a:solidFill>
                  <a:srgbClr val="FFFFFF"/>
                </a:solidFill>
                <a:latin typeface="Arial"/>
                <a:cs typeface="Arial"/>
              </a:rPr>
              <a:t>7</a:t>
            </a:fld>
            <a:endParaRPr sz="1400">
              <a:latin typeface="Arial"/>
              <a:cs typeface="Arial"/>
            </a:endParaRPr>
          </a:p>
        </p:txBody>
      </p:sp>
      <p:graphicFrame>
        <p:nvGraphicFramePr>
          <p:cNvPr id="22" name="object 12">
            <a:extLst>
              <a:ext uri="{FF2B5EF4-FFF2-40B4-BE49-F238E27FC236}">
                <a16:creationId xmlns:a16="http://schemas.microsoft.com/office/drawing/2014/main" id="{1C3A7EBE-0A8A-C136-DA8A-D41971569562}"/>
              </a:ext>
            </a:extLst>
          </p:cNvPr>
          <p:cNvGraphicFramePr/>
          <p:nvPr/>
        </p:nvGraphicFramePr>
        <p:xfrm>
          <a:off x="552713" y="1600200"/>
          <a:ext cx="7805420" cy="49218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25000"/>
            <a:lumOff val="75000"/>
          </a:schemeClr>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1E1B8B1-26B9-4339-BC65-CCAA79B461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1" name="object 11"/>
          <p:cNvSpPr txBox="1">
            <a:spLocks noGrp="1"/>
          </p:cNvSpPr>
          <p:nvPr>
            <p:ph type="title"/>
          </p:nvPr>
        </p:nvSpPr>
        <p:spPr>
          <a:xfrm>
            <a:off x="594869" y="1377146"/>
            <a:ext cx="7727690" cy="1007599"/>
          </a:xfrm>
          <a:prstGeom prst="rect">
            <a:avLst/>
          </a:prstGeom>
        </p:spPr>
        <p:txBody>
          <a:bodyPr vert="horz" lIns="91440" tIns="45720" rIns="91440" bIns="45720" rtlCol="0" anchor="b">
            <a:normAutofit/>
          </a:bodyPr>
          <a:lstStyle/>
          <a:p>
            <a:pPr marL="12700" algn="r" defTabSz="914400"/>
            <a:r>
              <a:rPr lang="en-US" sz="3900" kern="1200" spc="15">
                <a:solidFill>
                  <a:srgbClr val="FFFFFF"/>
                </a:solidFill>
                <a:latin typeface="+mj-lt"/>
                <a:ea typeface="+mj-ea"/>
                <a:cs typeface="+mj-cs"/>
              </a:rPr>
              <a:t>SİSTEM</a:t>
            </a:r>
            <a:r>
              <a:rPr lang="en-US" sz="3900" kern="1200" spc="155">
                <a:solidFill>
                  <a:srgbClr val="FFFFFF"/>
                </a:solidFill>
                <a:latin typeface="+mj-lt"/>
                <a:ea typeface="+mj-ea"/>
                <a:cs typeface="+mj-cs"/>
              </a:rPr>
              <a:t> </a:t>
            </a:r>
            <a:r>
              <a:rPr lang="en-US" sz="3900" kern="1200" spc="-25">
                <a:solidFill>
                  <a:srgbClr val="FFFFFF"/>
                </a:solidFill>
                <a:latin typeface="+mj-lt"/>
                <a:ea typeface="+mj-ea"/>
                <a:cs typeface="+mj-cs"/>
              </a:rPr>
              <a:t>KAVRAMININ</a:t>
            </a:r>
            <a:r>
              <a:rPr lang="en-US" sz="3900" kern="1200" spc="180">
                <a:solidFill>
                  <a:srgbClr val="FFFFFF"/>
                </a:solidFill>
                <a:latin typeface="+mj-lt"/>
                <a:ea typeface="+mj-ea"/>
                <a:cs typeface="+mj-cs"/>
              </a:rPr>
              <a:t> </a:t>
            </a:r>
            <a:r>
              <a:rPr lang="en-US" sz="3900" kern="1200" spc="-150">
                <a:solidFill>
                  <a:srgbClr val="FFFFFF"/>
                </a:solidFill>
                <a:latin typeface="+mj-lt"/>
                <a:ea typeface="+mj-ea"/>
                <a:cs typeface="+mj-cs"/>
              </a:rPr>
              <a:t>ORTAYA</a:t>
            </a:r>
            <a:r>
              <a:rPr lang="en-US" sz="3900" kern="1200" spc="5">
                <a:solidFill>
                  <a:srgbClr val="FFFFFF"/>
                </a:solidFill>
                <a:latin typeface="+mj-lt"/>
                <a:ea typeface="+mj-ea"/>
                <a:cs typeface="+mj-cs"/>
              </a:rPr>
              <a:t> </a:t>
            </a:r>
            <a:r>
              <a:rPr lang="en-US" sz="3900" kern="1200" spc="10">
                <a:solidFill>
                  <a:srgbClr val="FFFFFF"/>
                </a:solidFill>
                <a:latin typeface="+mj-lt"/>
                <a:ea typeface="+mj-ea"/>
                <a:cs typeface="+mj-cs"/>
              </a:rPr>
              <a:t>ÇIKIŞI</a:t>
            </a:r>
            <a:endParaRPr lang="en-US" sz="3900" kern="1200">
              <a:solidFill>
                <a:srgbClr val="FFFFFF"/>
              </a:solidFill>
              <a:latin typeface="+mj-lt"/>
              <a:ea typeface="+mj-ea"/>
              <a:cs typeface="+mj-cs"/>
            </a:endParaRPr>
          </a:p>
        </p:txBody>
      </p:sp>
      <p:sp>
        <p:nvSpPr>
          <p:cNvPr id="12" name="object 12"/>
          <p:cNvSpPr txBox="1"/>
          <p:nvPr/>
        </p:nvSpPr>
        <p:spPr>
          <a:xfrm>
            <a:off x="594869" y="2807853"/>
            <a:ext cx="8175978" cy="3352797"/>
          </a:xfrm>
          <a:prstGeom prst="rect">
            <a:avLst/>
          </a:prstGeom>
        </p:spPr>
        <p:txBody>
          <a:bodyPr vert="horz" lIns="91440" tIns="45720" rIns="91440" bIns="45720" rtlCol="0">
            <a:normAutofit fontScale="92500" lnSpcReduction="10000"/>
          </a:bodyPr>
          <a:lstStyle/>
          <a:p>
            <a:pPr marR="5080" algn="just">
              <a:lnSpc>
                <a:spcPct val="90000"/>
              </a:lnSpc>
              <a:spcBef>
                <a:spcPts val="1000"/>
              </a:spcBef>
            </a:pPr>
            <a:r>
              <a:rPr lang="en-US" sz="2800" kern="1200" spc="-20">
                <a:solidFill>
                  <a:srgbClr val="FFFFFF"/>
                </a:solidFill>
                <a:latin typeface="+mn-lt"/>
                <a:ea typeface="+mn-ea"/>
                <a:cs typeface="+mn-cs"/>
              </a:rPr>
              <a:t>Teknolojideki</a:t>
            </a:r>
            <a:r>
              <a:rPr lang="en-US" sz="2800" kern="1200" spc="-15">
                <a:solidFill>
                  <a:srgbClr val="FFFFFF"/>
                </a:solidFill>
                <a:latin typeface="+mn-lt"/>
                <a:ea typeface="+mn-ea"/>
                <a:cs typeface="+mn-cs"/>
              </a:rPr>
              <a:t> </a:t>
            </a:r>
            <a:r>
              <a:rPr lang="en-US" sz="2800" kern="1200" spc="-5">
                <a:solidFill>
                  <a:srgbClr val="FFFFFF"/>
                </a:solidFill>
                <a:latin typeface="+mn-lt"/>
                <a:ea typeface="+mn-ea"/>
                <a:cs typeface="+mn-cs"/>
              </a:rPr>
              <a:t>hızlı</a:t>
            </a:r>
            <a:r>
              <a:rPr lang="en-US" sz="2800" kern="1200">
                <a:solidFill>
                  <a:srgbClr val="FFFFFF"/>
                </a:solidFill>
                <a:latin typeface="+mn-lt"/>
                <a:ea typeface="+mn-ea"/>
                <a:cs typeface="+mn-cs"/>
              </a:rPr>
              <a:t> </a:t>
            </a:r>
            <a:r>
              <a:rPr lang="en-US" sz="2800" kern="1200" spc="-5">
                <a:solidFill>
                  <a:srgbClr val="FFFFFF"/>
                </a:solidFill>
                <a:latin typeface="+mn-lt"/>
                <a:ea typeface="+mn-ea"/>
                <a:cs typeface="+mn-cs"/>
              </a:rPr>
              <a:t>gelişmeler</a:t>
            </a:r>
            <a:r>
              <a:rPr lang="en-US" sz="2800" kern="1200">
                <a:solidFill>
                  <a:srgbClr val="FFFFFF"/>
                </a:solidFill>
                <a:latin typeface="+mn-lt"/>
                <a:ea typeface="+mn-ea"/>
                <a:cs typeface="+mn-cs"/>
              </a:rPr>
              <a:t> </a:t>
            </a:r>
            <a:r>
              <a:rPr lang="en-US" sz="2800" kern="1200" spc="-5">
                <a:solidFill>
                  <a:srgbClr val="FFFFFF"/>
                </a:solidFill>
                <a:latin typeface="+mn-lt"/>
                <a:ea typeface="+mn-ea"/>
                <a:cs typeface="+mn-cs"/>
              </a:rPr>
              <a:t>ve</a:t>
            </a:r>
            <a:r>
              <a:rPr lang="en-US" sz="2800" kern="1200">
                <a:solidFill>
                  <a:srgbClr val="FFFFFF"/>
                </a:solidFill>
                <a:latin typeface="+mn-lt"/>
                <a:ea typeface="+mn-ea"/>
                <a:cs typeface="+mn-cs"/>
              </a:rPr>
              <a:t> </a:t>
            </a:r>
            <a:r>
              <a:rPr lang="en-US" sz="2800" kern="1200" spc="-5">
                <a:solidFill>
                  <a:srgbClr val="FFFFFF"/>
                </a:solidFill>
                <a:latin typeface="+mn-lt"/>
                <a:ea typeface="+mn-ea"/>
                <a:cs typeface="+mn-cs"/>
              </a:rPr>
              <a:t>uzmanlaşma</a:t>
            </a:r>
            <a:r>
              <a:rPr lang="en-US" sz="2800" kern="1200">
                <a:solidFill>
                  <a:srgbClr val="FFFFFF"/>
                </a:solidFill>
                <a:latin typeface="+mn-lt"/>
                <a:ea typeface="+mn-ea"/>
                <a:cs typeface="+mn-cs"/>
              </a:rPr>
              <a:t> otomasyon </a:t>
            </a:r>
            <a:r>
              <a:rPr lang="en-US" sz="2800" kern="1200" spc="-585">
                <a:solidFill>
                  <a:srgbClr val="FFFFFF"/>
                </a:solidFill>
                <a:latin typeface="+mn-lt"/>
                <a:ea typeface="+mn-ea"/>
                <a:cs typeface="+mn-cs"/>
              </a:rPr>
              <a:t> </a:t>
            </a:r>
            <a:r>
              <a:rPr lang="en-US" sz="2800" kern="1200" spc="-5">
                <a:solidFill>
                  <a:srgbClr val="FFFFFF"/>
                </a:solidFill>
                <a:latin typeface="+mn-lt"/>
                <a:ea typeface="+mn-ea"/>
                <a:cs typeface="+mn-cs"/>
              </a:rPr>
              <a:t>kavramını</a:t>
            </a:r>
            <a:r>
              <a:rPr lang="en-US" sz="2800" kern="1200">
                <a:solidFill>
                  <a:srgbClr val="FFFFFF"/>
                </a:solidFill>
                <a:latin typeface="+mn-lt"/>
                <a:ea typeface="+mn-ea"/>
                <a:cs typeface="+mn-cs"/>
              </a:rPr>
              <a:t> ortaya</a:t>
            </a:r>
            <a:r>
              <a:rPr lang="en-US" sz="2800" kern="1200" spc="5">
                <a:solidFill>
                  <a:srgbClr val="FFFFFF"/>
                </a:solidFill>
                <a:latin typeface="+mn-lt"/>
                <a:ea typeface="+mn-ea"/>
                <a:cs typeface="+mn-cs"/>
              </a:rPr>
              <a:t> </a:t>
            </a:r>
            <a:r>
              <a:rPr lang="en-US" sz="2800" kern="1200" spc="-5">
                <a:solidFill>
                  <a:srgbClr val="FFFFFF"/>
                </a:solidFill>
                <a:latin typeface="+mn-lt"/>
                <a:ea typeface="+mn-ea"/>
                <a:cs typeface="+mn-cs"/>
              </a:rPr>
              <a:t>çıkardı.</a:t>
            </a:r>
            <a:r>
              <a:rPr lang="en-US" sz="2800" kern="1200">
                <a:solidFill>
                  <a:srgbClr val="FFFFFF"/>
                </a:solidFill>
                <a:latin typeface="+mn-lt"/>
                <a:ea typeface="+mn-ea"/>
                <a:cs typeface="+mn-cs"/>
              </a:rPr>
              <a:t> </a:t>
            </a:r>
            <a:r>
              <a:rPr lang="en-US" sz="2800" kern="1200" spc="-10">
                <a:solidFill>
                  <a:srgbClr val="FFFFFF"/>
                </a:solidFill>
                <a:latin typeface="+mn-lt"/>
                <a:ea typeface="+mn-ea"/>
                <a:cs typeface="+mn-cs"/>
              </a:rPr>
              <a:t>Uzmanlaşma</a:t>
            </a:r>
            <a:r>
              <a:rPr lang="en-US" sz="2800" kern="1200" spc="-5">
                <a:solidFill>
                  <a:srgbClr val="FFFFFF"/>
                </a:solidFill>
                <a:latin typeface="+mn-lt"/>
                <a:ea typeface="+mn-ea"/>
                <a:cs typeface="+mn-cs"/>
              </a:rPr>
              <a:t> </a:t>
            </a:r>
            <a:r>
              <a:rPr lang="en-US" sz="2800" kern="1200">
                <a:solidFill>
                  <a:srgbClr val="FFFFFF"/>
                </a:solidFill>
                <a:latin typeface="+mn-lt"/>
                <a:ea typeface="+mn-ea"/>
                <a:cs typeface="+mn-cs"/>
              </a:rPr>
              <a:t>ve</a:t>
            </a:r>
            <a:r>
              <a:rPr lang="en-US" sz="2800" kern="1200" spc="5">
                <a:solidFill>
                  <a:srgbClr val="FFFFFF"/>
                </a:solidFill>
                <a:latin typeface="+mn-lt"/>
                <a:ea typeface="+mn-ea"/>
                <a:cs typeface="+mn-cs"/>
              </a:rPr>
              <a:t> </a:t>
            </a:r>
            <a:r>
              <a:rPr lang="en-US" sz="2800" kern="1200" spc="-5">
                <a:solidFill>
                  <a:srgbClr val="FFFFFF"/>
                </a:solidFill>
                <a:latin typeface="+mn-lt"/>
                <a:ea typeface="+mn-ea"/>
                <a:cs typeface="+mn-cs"/>
              </a:rPr>
              <a:t>otomasyon,</a:t>
            </a:r>
            <a:r>
              <a:rPr lang="en-US" sz="2800" kern="1200">
                <a:solidFill>
                  <a:srgbClr val="FFFFFF"/>
                </a:solidFill>
                <a:latin typeface="+mn-lt"/>
                <a:ea typeface="+mn-ea"/>
                <a:cs typeface="+mn-cs"/>
              </a:rPr>
              <a:t> bir </a:t>
            </a:r>
            <a:r>
              <a:rPr lang="en-US" sz="2800" kern="1200" spc="5">
                <a:solidFill>
                  <a:srgbClr val="FFFFFF"/>
                </a:solidFill>
                <a:latin typeface="+mn-lt"/>
                <a:ea typeface="+mn-ea"/>
                <a:cs typeface="+mn-cs"/>
              </a:rPr>
              <a:t> </a:t>
            </a:r>
            <a:r>
              <a:rPr lang="en-US" sz="2800" kern="1200">
                <a:solidFill>
                  <a:srgbClr val="FFFFFF"/>
                </a:solidFill>
                <a:latin typeface="+mn-lt"/>
                <a:ea typeface="+mn-ea"/>
                <a:cs typeface="+mn-cs"/>
              </a:rPr>
              <a:t>yandan </a:t>
            </a:r>
            <a:r>
              <a:rPr lang="en-US" sz="2800" kern="1200" spc="-5">
                <a:solidFill>
                  <a:srgbClr val="FFFFFF"/>
                </a:solidFill>
                <a:latin typeface="+mn-lt"/>
                <a:ea typeface="+mn-ea"/>
                <a:cs typeface="+mn-cs"/>
              </a:rPr>
              <a:t>verimlilik açısından iyileşme taleplerini karşılarken bir </a:t>
            </a:r>
            <a:r>
              <a:rPr lang="en-US" sz="2800" kern="1200">
                <a:solidFill>
                  <a:srgbClr val="FFFFFF"/>
                </a:solidFill>
                <a:latin typeface="+mn-lt"/>
                <a:ea typeface="+mn-ea"/>
                <a:cs typeface="+mn-cs"/>
              </a:rPr>
              <a:t> yandan</a:t>
            </a:r>
            <a:r>
              <a:rPr lang="en-US" sz="2800" kern="1200" spc="5">
                <a:solidFill>
                  <a:srgbClr val="FFFFFF"/>
                </a:solidFill>
                <a:latin typeface="+mn-lt"/>
                <a:ea typeface="+mn-ea"/>
                <a:cs typeface="+mn-cs"/>
              </a:rPr>
              <a:t> </a:t>
            </a:r>
            <a:r>
              <a:rPr lang="en-US" sz="2800" kern="1200">
                <a:solidFill>
                  <a:srgbClr val="FFFFFF"/>
                </a:solidFill>
                <a:latin typeface="+mn-lt"/>
                <a:ea typeface="+mn-ea"/>
                <a:cs typeface="+mn-cs"/>
              </a:rPr>
              <a:t>da</a:t>
            </a:r>
            <a:r>
              <a:rPr lang="en-US" sz="2800" kern="1200" spc="5">
                <a:solidFill>
                  <a:srgbClr val="FFFFFF"/>
                </a:solidFill>
                <a:latin typeface="+mn-lt"/>
                <a:ea typeface="+mn-ea"/>
                <a:cs typeface="+mn-cs"/>
              </a:rPr>
              <a:t> </a:t>
            </a:r>
            <a:r>
              <a:rPr lang="en-US" sz="2800" kern="1200" spc="-5">
                <a:solidFill>
                  <a:srgbClr val="FFFFFF"/>
                </a:solidFill>
                <a:latin typeface="+mn-lt"/>
                <a:ea typeface="+mn-ea"/>
                <a:cs typeface="+mn-cs"/>
              </a:rPr>
              <a:t>sorunların,</a:t>
            </a:r>
            <a:r>
              <a:rPr lang="en-US" sz="2800" kern="1200">
                <a:solidFill>
                  <a:srgbClr val="FFFFFF"/>
                </a:solidFill>
                <a:latin typeface="+mn-lt"/>
                <a:ea typeface="+mn-ea"/>
                <a:cs typeface="+mn-cs"/>
              </a:rPr>
              <a:t> </a:t>
            </a:r>
            <a:r>
              <a:rPr lang="en-US" sz="2800" kern="1200" spc="-5">
                <a:solidFill>
                  <a:srgbClr val="FFFFFF"/>
                </a:solidFill>
                <a:latin typeface="+mn-lt"/>
                <a:ea typeface="+mn-ea"/>
                <a:cs typeface="+mn-cs"/>
              </a:rPr>
              <a:t>sistemlerin</a:t>
            </a:r>
            <a:r>
              <a:rPr lang="en-US" sz="2800" kern="1200">
                <a:solidFill>
                  <a:srgbClr val="FFFFFF"/>
                </a:solidFill>
                <a:latin typeface="+mn-lt"/>
                <a:ea typeface="+mn-ea"/>
                <a:cs typeface="+mn-cs"/>
              </a:rPr>
              <a:t> </a:t>
            </a:r>
            <a:r>
              <a:rPr lang="en-US" sz="2800" kern="1200" spc="-5">
                <a:solidFill>
                  <a:srgbClr val="FFFFFF"/>
                </a:solidFill>
                <a:latin typeface="+mn-lt"/>
                <a:ea typeface="+mn-ea"/>
                <a:cs typeface="+mn-cs"/>
              </a:rPr>
              <a:t>ve</a:t>
            </a:r>
            <a:r>
              <a:rPr lang="en-US" sz="2800" kern="1200">
                <a:solidFill>
                  <a:srgbClr val="FFFFFF"/>
                </a:solidFill>
                <a:latin typeface="+mn-lt"/>
                <a:ea typeface="+mn-ea"/>
                <a:cs typeface="+mn-cs"/>
              </a:rPr>
              <a:t> </a:t>
            </a:r>
            <a:r>
              <a:rPr lang="en-US" sz="2800" kern="1200" spc="-5">
                <a:solidFill>
                  <a:srgbClr val="FFFFFF"/>
                </a:solidFill>
                <a:latin typeface="+mn-lt"/>
                <a:ea typeface="+mn-ea"/>
                <a:cs typeface="+mn-cs"/>
              </a:rPr>
              <a:t>işlevlerin</a:t>
            </a:r>
            <a:r>
              <a:rPr lang="en-US" sz="2800" kern="1200">
                <a:solidFill>
                  <a:srgbClr val="FFFFFF"/>
                </a:solidFill>
                <a:latin typeface="+mn-lt"/>
                <a:ea typeface="+mn-ea"/>
                <a:cs typeface="+mn-cs"/>
              </a:rPr>
              <a:t> </a:t>
            </a:r>
            <a:r>
              <a:rPr lang="en-US" sz="2800" kern="1200" spc="-5">
                <a:solidFill>
                  <a:srgbClr val="FFFFFF"/>
                </a:solidFill>
                <a:latin typeface="+mn-lt"/>
                <a:ea typeface="+mn-ea"/>
                <a:cs typeface="+mn-cs"/>
              </a:rPr>
              <a:t>giderek</a:t>
            </a:r>
            <a:r>
              <a:rPr lang="en-US" sz="2800" kern="1200">
                <a:solidFill>
                  <a:srgbClr val="FFFFFF"/>
                </a:solidFill>
                <a:latin typeface="+mn-lt"/>
                <a:ea typeface="+mn-ea"/>
                <a:cs typeface="+mn-cs"/>
              </a:rPr>
              <a:t> </a:t>
            </a:r>
            <a:r>
              <a:rPr lang="en-US" sz="2800" kern="1200" spc="-5">
                <a:solidFill>
                  <a:srgbClr val="FFFFFF"/>
                </a:solidFill>
                <a:latin typeface="+mn-lt"/>
                <a:ea typeface="+mn-ea"/>
                <a:cs typeface="+mn-cs"/>
              </a:rPr>
              <a:t>daha </a:t>
            </a:r>
            <a:r>
              <a:rPr lang="en-US" sz="2800" kern="1200" spc="-585">
                <a:solidFill>
                  <a:srgbClr val="FFFFFF"/>
                </a:solidFill>
                <a:latin typeface="+mn-lt"/>
                <a:ea typeface="+mn-ea"/>
                <a:cs typeface="+mn-cs"/>
              </a:rPr>
              <a:t> </a:t>
            </a:r>
            <a:r>
              <a:rPr lang="en-US" sz="2800" kern="1200">
                <a:solidFill>
                  <a:srgbClr val="FFFFFF"/>
                </a:solidFill>
                <a:latin typeface="+mn-lt"/>
                <a:ea typeface="+mn-ea"/>
                <a:cs typeface="+mn-cs"/>
              </a:rPr>
              <a:t>küçük</a:t>
            </a:r>
            <a:r>
              <a:rPr lang="en-US" sz="2800" kern="1200" spc="-10">
                <a:solidFill>
                  <a:srgbClr val="FFFFFF"/>
                </a:solidFill>
                <a:latin typeface="+mn-lt"/>
                <a:ea typeface="+mn-ea"/>
                <a:cs typeface="+mn-cs"/>
              </a:rPr>
              <a:t> </a:t>
            </a:r>
            <a:r>
              <a:rPr lang="en-US" sz="2800" kern="1200">
                <a:solidFill>
                  <a:srgbClr val="FFFFFF"/>
                </a:solidFill>
                <a:latin typeface="+mn-lt"/>
                <a:ea typeface="+mn-ea"/>
                <a:cs typeface="+mn-cs"/>
              </a:rPr>
              <a:t>parçalara</a:t>
            </a:r>
            <a:r>
              <a:rPr lang="en-US" sz="2800" kern="1200" spc="-40">
                <a:solidFill>
                  <a:srgbClr val="FFFFFF"/>
                </a:solidFill>
                <a:latin typeface="+mn-lt"/>
                <a:ea typeface="+mn-ea"/>
                <a:cs typeface="+mn-cs"/>
              </a:rPr>
              <a:t> </a:t>
            </a:r>
            <a:r>
              <a:rPr lang="en-US" sz="2800" kern="1200" spc="-5">
                <a:solidFill>
                  <a:srgbClr val="FFFFFF"/>
                </a:solidFill>
                <a:latin typeface="+mn-lt"/>
                <a:ea typeface="+mn-ea"/>
                <a:cs typeface="+mn-cs"/>
              </a:rPr>
              <a:t>ayrılmasına</a:t>
            </a:r>
            <a:r>
              <a:rPr lang="en-US" sz="2800" kern="1200" spc="-25">
                <a:solidFill>
                  <a:srgbClr val="FFFFFF"/>
                </a:solidFill>
                <a:latin typeface="+mn-lt"/>
                <a:ea typeface="+mn-ea"/>
                <a:cs typeface="+mn-cs"/>
              </a:rPr>
              <a:t> </a:t>
            </a:r>
            <a:r>
              <a:rPr lang="en-US" sz="2800" kern="1200">
                <a:solidFill>
                  <a:srgbClr val="FFFFFF"/>
                </a:solidFill>
                <a:latin typeface="+mn-lt"/>
                <a:ea typeface="+mn-ea"/>
                <a:cs typeface="+mn-cs"/>
              </a:rPr>
              <a:t>sebep</a:t>
            </a:r>
            <a:r>
              <a:rPr lang="en-US" sz="2800" kern="1200" spc="-10">
                <a:solidFill>
                  <a:srgbClr val="FFFFFF"/>
                </a:solidFill>
                <a:latin typeface="+mn-lt"/>
                <a:ea typeface="+mn-ea"/>
                <a:cs typeface="+mn-cs"/>
              </a:rPr>
              <a:t> </a:t>
            </a:r>
            <a:r>
              <a:rPr lang="en-US" sz="2800" kern="1200">
                <a:solidFill>
                  <a:srgbClr val="FFFFFF"/>
                </a:solidFill>
                <a:latin typeface="+mn-lt"/>
                <a:ea typeface="+mn-ea"/>
                <a:cs typeface="+mn-cs"/>
              </a:rPr>
              <a:t>oldu.</a:t>
            </a:r>
          </a:p>
          <a:p>
            <a:pPr marR="8255" algn="just">
              <a:lnSpc>
                <a:spcPct val="90000"/>
              </a:lnSpc>
              <a:spcBef>
                <a:spcPts val="1000"/>
              </a:spcBef>
            </a:pPr>
            <a:r>
              <a:rPr lang="en-US" sz="2800" kern="1200" spc="-5">
                <a:solidFill>
                  <a:srgbClr val="FFFFFF"/>
                </a:solidFill>
                <a:latin typeface="+mn-lt"/>
                <a:ea typeface="+mn-ea"/>
                <a:cs typeface="+mn-cs"/>
              </a:rPr>
              <a:t>Makine sistemlerindeki büyüme </a:t>
            </a:r>
            <a:r>
              <a:rPr lang="en-US" sz="2800" kern="1200">
                <a:solidFill>
                  <a:srgbClr val="FFFFFF"/>
                </a:solidFill>
                <a:latin typeface="+mn-lt"/>
                <a:ea typeface="+mn-ea"/>
                <a:cs typeface="+mn-cs"/>
              </a:rPr>
              <a:t>ve </a:t>
            </a:r>
            <a:r>
              <a:rPr lang="en-US" sz="2800" kern="1200" spc="-5">
                <a:solidFill>
                  <a:srgbClr val="FFFFFF"/>
                </a:solidFill>
                <a:latin typeface="+mn-lt"/>
                <a:ea typeface="+mn-ea"/>
                <a:cs typeface="+mn-cs"/>
              </a:rPr>
              <a:t>karmaşıklaşmanın getirdiği </a:t>
            </a:r>
            <a:r>
              <a:rPr lang="en-US" sz="2800" kern="1200">
                <a:solidFill>
                  <a:srgbClr val="FFFFFF"/>
                </a:solidFill>
                <a:latin typeface="+mn-lt"/>
                <a:ea typeface="+mn-ea"/>
                <a:cs typeface="+mn-cs"/>
              </a:rPr>
              <a:t> </a:t>
            </a:r>
            <a:r>
              <a:rPr lang="en-US" sz="2800" kern="1200" spc="-5">
                <a:solidFill>
                  <a:srgbClr val="FFFFFF"/>
                </a:solidFill>
                <a:latin typeface="+mn-lt"/>
                <a:ea typeface="+mn-ea"/>
                <a:cs typeface="+mn-cs"/>
              </a:rPr>
              <a:t>sorunları </a:t>
            </a:r>
            <a:r>
              <a:rPr lang="en-US" sz="2800" kern="1200" spc="-10">
                <a:solidFill>
                  <a:srgbClr val="FFFFFF"/>
                </a:solidFill>
                <a:latin typeface="+mn-lt"/>
                <a:ea typeface="+mn-ea"/>
                <a:cs typeface="+mn-cs"/>
              </a:rPr>
              <a:t>aşmak </a:t>
            </a:r>
            <a:r>
              <a:rPr lang="en-US" sz="2800" kern="1200" spc="-5">
                <a:solidFill>
                  <a:srgbClr val="FFFFFF"/>
                </a:solidFill>
                <a:latin typeface="+mn-lt"/>
                <a:ea typeface="+mn-ea"/>
                <a:cs typeface="+mn-cs"/>
              </a:rPr>
              <a:t>amacıyla yeni bir </a:t>
            </a:r>
            <a:r>
              <a:rPr lang="en-US" sz="2800" kern="1200">
                <a:solidFill>
                  <a:srgbClr val="FFFFFF"/>
                </a:solidFill>
                <a:latin typeface="+mn-lt"/>
                <a:ea typeface="+mn-ea"/>
                <a:cs typeface="+mn-cs"/>
              </a:rPr>
              <a:t>yaklaşım </a:t>
            </a:r>
            <a:r>
              <a:rPr lang="en-US" sz="2800" kern="1200" spc="-5">
                <a:solidFill>
                  <a:srgbClr val="FFFFFF"/>
                </a:solidFill>
                <a:latin typeface="+mn-lt"/>
                <a:ea typeface="+mn-ea"/>
                <a:cs typeface="+mn-cs"/>
              </a:rPr>
              <a:t>ortaya çıktı. Bu </a:t>
            </a:r>
            <a:r>
              <a:rPr lang="en-US" sz="2800" kern="1200">
                <a:solidFill>
                  <a:srgbClr val="FFFFFF"/>
                </a:solidFill>
                <a:latin typeface="+mn-lt"/>
                <a:ea typeface="+mn-ea"/>
                <a:cs typeface="+mn-cs"/>
              </a:rPr>
              <a:t> </a:t>
            </a:r>
            <a:r>
              <a:rPr lang="en-US" sz="2800" kern="1200" spc="-5">
                <a:solidFill>
                  <a:srgbClr val="FFFFFF"/>
                </a:solidFill>
                <a:latin typeface="+mn-lt"/>
                <a:ea typeface="+mn-ea"/>
                <a:cs typeface="+mn-cs"/>
              </a:rPr>
              <a:t>yaklaşım</a:t>
            </a:r>
            <a:r>
              <a:rPr lang="en-US" sz="2800" kern="1200" spc="-20">
                <a:solidFill>
                  <a:srgbClr val="FFFFFF"/>
                </a:solidFill>
                <a:latin typeface="+mn-lt"/>
                <a:ea typeface="+mn-ea"/>
                <a:cs typeface="+mn-cs"/>
              </a:rPr>
              <a:t> </a:t>
            </a:r>
            <a:r>
              <a:rPr lang="en-US" sz="2800" kern="1200" spc="-5">
                <a:solidFill>
                  <a:srgbClr val="FFFFFF"/>
                </a:solidFill>
                <a:latin typeface="+mn-lt"/>
                <a:ea typeface="+mn-ea"/>
                <a:cs typeface="+mn-cs"/>
              </a:rPr>
              <a:t>sistem</a:t>
            </a:r>
            <a:r>
              <a:rPr lang="en-US" sz="2800" kern="1200" spc="-35">
                <a:solidFill>
                  <a:srgbClr val="FFFFFF"/>
                </a:solidFill>
                <a:latin typeface="+mn-lt"/>
                <a:ea typeface="+mn-ea"/>
                <a:cs typeface="+mn-cs"/>
              </a:rPr>
              <a:t> </a:t>
            </a:r>
            <a:r>
              <a:rPr lang="en-US" sz="2800" kern="1200" spc="-15">
                <a:solidFill>
                  <a:srgbClr val="FFFFFF"/>
                </a:solidFill>
                <a:latin typeface="+mn-lt"/>
                <a:ea typeface="+mn-ea"/>
                <a:cs typeface="+mn-cs"/>
              </a:rPr>
              <a:t>yaklaşımıdır</a:t>
            </a:r>
            <a:r>
              <a:rPr lang="en-US" sz="700" kern="1200" spc="-15">
                <a:solidFill>
                  <a:srgbClr val="FFFFFF"/>
                </a:solidFill>
                <a:latin typeface="+mn-lt"/>
                <a:ea typeface="+mn-ea"/>
                <a:cs typeface="+mn-cs"/>
              </a:rPr>
              <a:t>.</a:t>
            </a:r>
            <a:endParaRPr lang="en-US" sz="700" kern="1200">
              <a:solidFill>
                <a:srgbClr val="FFFFFF"/>
              </a:solidFill>
              <a:latin typeface="+mn-lt"/>
              <a:ea typeface="+mn-ea"/>
              <a:cs typeface="+mn-cs"/>
            </a:endParaRPr>
          </a:p>
        </p:txBody>
      </p:sp>
      <p:grpSp>
        <p:nvGrpSpPr>
          <p:cNvPr id="22" name="Group 21">
            <a:extLst>
              <a:ext uri="{FF2B5EF4-FFF2-40B4-BE49-F238E27FC236}">
                <a16:creationId xmlns:a16="http://schemas.microsoft.com/office/drawing/2014/main" id="{4985F61A-698B-496F-9DD7-3285E30E10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06625" y="814999"/>
            <a:ext cx="349093" cy="581435"/>
            <a:chOff x="10942198" y="814999"/>
            <a:chExt cx="465458" cy="581435"/>
          </a:xfrm>
          <a:solidFill>
            <a:srgbClr val="FFFFFF"/>
          </a:solidFill>
        </p:grpSpPr>
        <p:sp>
          <p:nvSpPr>
            <p:cNvPr id="23"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7738" y="814999"/>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grpFill/>
            <a:ln w="603" cap="flat">
              <a:noFill/>
              <a:prstDash val="solid"/>
              <a:miter/>
            </a:ln>
          </p:spPr>
          <p:txBody>
            <a:bodyPr rtlCol="0" anchor="ctr"/>
            <a:lstStyle/>
            <a:p>
              <a:endParaRPr lang="en-US">
                <a:solidFill>
                  <a:srgbClr val="FFFFFF"/>
                </a:solidFill>
              </a:endParaRPr>
            </a:p>
          </p:txBody>
        </p:sp>
        <p:sp>
          <p:nvSpPr>
            <p:cNvPr id="24" name="Graphic 15">
              <a:extLst>
                <a:ext uri="{FF2B5EF4-FFF2-40B4-BE49-F238E27FC236}">
                  <a16:creationId xmlns:a16="http://schemas.microsoft.com/office/drawing/2014/main" id="{8550FED7-7C32-42BB-98DB-30272A6331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16518" y="104429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grpFill/>
            <a:ln w="422" cap="flat">
              <a:noFill/>
              <a:prstDash val="solid"/>
              <a:miter/>
            </a:ln>
          </p:spPr>
          <p:txBody>
            <a:bodyPr rtlCol="0" anchor="ctr"/>
            <a:lstStyle/>
            <a:p>
              <a:endParaRPr lang="en-US">
                <a:solidFill>
                  <a:srgbClr val="FFFFFF"/>
                </a:solidFill>
              </a:endParaRPr>
            </a:p>
          </p:txBody>
        </p:sp>
        <p:sp>
          <p:nvSpPr>
            <p:cNvPr id="25"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2198" y="1268720"/>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grpFill/>
            <a:ln w="610" cap="flat">
              <a:noFill/>
              <a:prstDash val="solid"/>
              <a:miter/>
            </a:ln>
          </p:spPr>
          <p:txBody>
            <a:bodyPr rtlCol="0" anchor="ctr"/>
            <a:lstStyle/>
            <a:p>
              <a:endParaRPr lang="en-US">
                <a:solidFill>
                  <a:srgbClr val="FFFFFF"/>
                </a:solidFill>
              </a:endParaRPr>
            </a:p>
          </p:txBody>
        </p:sp>
      </p:grpSp>
      <p:cxnSp>
        <p:nvCxnSpPr>
          <p:cNvPr id="27" name="Straight Connector 26">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1991" y="6274341"/>
            <a:ext cx="8515350"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3" name="object 13"/>
          <p:cNvSpPr txBox="1"/>
          <p:nvPr/>
        </p:nvSpPr>
        <p:spPr>
          <a:xfrm>
            <a:off x="8347582" y="5887440"/>
            <a:ext cx="175895" cy="204351"/>
          </a:xfrm>
          <a:prstGeom prst="rect">
            <a:avLst/>
          </a:prstGeom>
        </p:spPr>
        <p:txBody>
          <a:bodyPr vert="horz" wrap="square" lIns="0" tIns="0" rIns="0" bIns="0" rtlCol="0">
            <a:spAutoFit/>
          </a:bodyPr>
          <a:lstStyle/>
          <a:p>
            <a:pPr marL="38100">
              <a:lnSpc>
                <a:spcPts val="1650"/>
              </a:lnSpc>
              <a:spcAft>
                <a:spcPts val="600"/>
              </a:spcAft>
            </a:pPr>
            <a:fld id="{81D60167-4931-47E6-BA6A-407CBD079E47}" type="slidenum">
              <a:rPr sz="1400" b="1" dirty="0">
                <a:solidFill>
                  <a:srgbClr val="FFFFFF"/>
                </a:solidFill>
                <a:latin typeface="Arial"/>
                <a:cs typeface="Arial"/>
              </a:rPr>
              <a:pPr marL="38100">
                <a:lnSpc>
                  <a:spcPts val="1650"/>
                </a:lnSpc>
                <a:spcAft>
                  <a:spcPts val="600"/>
                </a:spcAft>
              </a:pPr>
              <a:t>8</a:t>
            </a:fld>
            <a:endParaRPr lang="tr-TR" sz="1400">
              <a:latin typeface="Arial"/>
              <a:cs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2" y="0"/>
            <a:ext cx="4235228" cy="6483075"/>
            <a:chOff x="-19221" y="0"/>
            <a:chExt cx="5646974" cy="6483075"/>
          </a:xfrm>
        </p:grpSpPr>
        <p:sp>
          <p:nvSpPr>
            <p:cNvPr id="13" name="Freeform: Shape 12">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İçerik Yer Tutucusu 2">
            <a:extLst>
              <a:ext uri="{FF2B5EF4-FFF2-40B4-BE49-F238E27FC236}">
                <a16:creationId xmlns:a16="http://schemas.microsoft.com/office/drawing/2014/main" id="{FA7DB643-0193-9FE9-BEE9-86BE1B1A381D}"/>
              </a:ext>
            </a:extLst>
          </p:cNvPr>
          <p:cNvSpPr>
            <a:spLocks noGrp="1"/>
          </p:cNvSpPr>
          <p:nvPr>
            <p:ph idx="1"/>
          </p:nvPr>
        </p:nvSpPr>
        <p:spPr>
          <a:xfrm>
            <a:off x="4132004" y="374925"/>
            <a:ext cx="4707196" cy="6483074"/>
          </a:xfrm>
          <a:noFill/>
          <a:ln>
            <a:noFill/>
          </a:ln>
        </p:spPr>
        <p:txBody>
          <a:bodyPr anchor="ctr">
            <a:normAutofit fontScale="85000" lnSpcReduction="20000"/>
          </a:bodyPr>
          <a:lstStyle/>
          <a:p>
            <a:pPr algn="just"/>
            <a:r>
              <a:rPr lang="tr-TR" sz="1900" b="0" i="0">
                <a:solidFill>
                  <a:schemeClr val="tx2"/>
                </a:solidFill>
                <a:effectLst/>
                <a:latin typeface="Söhne"/>
              </a:rPr>
              <a:t>"Sistem" kavramı, farklı disiplinlerde ve zamanlarda farklı bağlamlarda kullanılsa da, genel olarak bir bütün olarak ele alınan ve birbirleriyle etkileşim içinde olan unsurların bir araya gelmesini ifade eder. Sistem düşüncesi, bir olayı ya da durumu sadece parçalarına ayırarak değil, aynı zamanda bu parçaların birbirleriyle ve çevreleriyle ilişkilerini anlamaya çalışarak ortaya çıktı. İşte sistem kavramının ortaya çıkışına etki eden bazı temel faktörler:</a:t>
            </a:r>
          </a:p>
          <a:p>
            <a:pPr>
              <a:buFont typeface="+mj-lt"/>
              <a:buAutoNum type="arabicPeriod"/>
            </a:pPr>
            <a:r>
              <a:rPr lang="tr-TR" sz="1900" b="1" i="0">
                <a:solidFill>
                  <a:schemeClr val="tx2"/>
                </a:solidFill>
                <a:effectLst/>
                <a:latin typeface="Söhne"/>
              </a:rPr>
              <a:t>Bilim ve Matematik Gelişmeleri:</a:t>
            </a:r>
            <a:endParaRPr lang="tr-TR" sz="1900" b="0" i="0">
              <a:solidFill>
                <a:schemeClr val="tx2"/>
              </a:solidFill>
              <a:effectLst/>
              <a:latin typeface="Söhne"/>
            </a:endParaRPr>
          </a:p>
          <a:p>
            <a:pPr marL="742950" lvl="1" indent="-285750"/>
            <a:r>
              <a:rPr lang="tr-TR" sz="1900" b="0" i="0">
                <a:solidFill>
                  <a:schemeClr val="tx2"/>
                </a:solidFill>
                <a:effectLst/>
                <a:latin typeface="Söhne"/>
              </a:rPr>
              <a:t>Sistem düşüncesinin temelleri, matematiksel modelleme ve bilimsel yöntemdeki gelişmelerle birlikte ortaya çıktı. Özellikle 19. yüzyılın sonlarına doğru, matematikteki ilerlemeler, dinamik sistemlerin ve ilişkisel yapıların modellenmesinde yeni olanaklar sağladı.</a:t>
            </a:r>
          </a:p>
          <a:p>
            <a:pPr>
              <a:buFont typeface="+mj-lt"/>
              <a:buAutoNum type="arabicPeriod"/>
            </a:pPr>
            <a:r>
              <a:rPr lang="tr-TR" sz="1900" b="1" i="0">
                <a:solidFill>
                  <a:schemeClr val="tx2"/>
                </a:solidFill>
                <a:effectLst/>
                <a:latin typeface="Söhne"/>
              </a:rPr>
              <a:t>Çeşitli Disiplinlerin Katkıları:</a:t>
            </a:r>
            <a:endParaRPr lang="tr-TR" sz="1900" b="0" i="0">
              <a:solidFill>
                <a:schemeClr val="tx2"/>
              </a:solidFill>
              <a:effectLst/>
              <a:latin typeface="Söhne"/>
            </a:endParaRPr>
          </a:p>
          <a:p>
            <a:pPr marL="742950" lvl="1" indent="-285750"/>
            <a:r>
              <a:rPr lang="tr-TR" sz="1900" b="0" i="0">
                <a:solidFill>
                  <a:schemeClr val="tx2"/>
                </a:solidFill>
                <a:effectLst/>
                <a:latin typeface="Söhne"/>
              </a:rPr>
              <a:t>Sistem düşüncesi, farklı bilim ve mühendislik alanlarından gelen katkılarla şekillendi. Elektrik mühendisliği, biyoloji, fizik, ekonomi ve diğer disiplinlerden gelen modeller ve kavramlar, sistem düşüncesinin evriminde etkili oldu.</a:t>
            </a:r>
          </a:p>
          <a:p>
            <a:pPr>
              <a:buFont typeface="+mj-lt"/>
              <a:buAutoNum type="arabicPeriod"/>
            </a:pPr>
            <a:r>
              <a:rPr lang="tr-TR" sz="1900" b="1" i="0">
                <a:solidFill>
                  <a:schemeClr val="tx2"/>
                </a:solidFill>
                <a:effectLst/>
                <a:latin typeface="Söhne"/>
              </a:rPr>
              <a:t>İkinci Dünya Savaşı ve Soğuk Savaş Dönemi:</a:t>
            </a:r>
            <a:endParaRPr lang="tr-TR" sz="1900" b="0" i="0">
              <a:solidFill>
                <a:schemeClr val="tx2"/>
              </a:solidFill>
              <a:effectLst/>
              <a:latin typeface="Söhne"/>
            </a:endParaRPr>
          </a:p>
          <a:p>
            <a:pPr marL="742950" lvl="1" indent="-285750"/>
            <a:r>
              <a:rPr lang="tr-TR" sz="1900" b="0" i="0">
                <a:solidFill>
                  <a:schemeClr val="tx2"/>
                </a:solidFill>
                <a:effectLst/>
                <a:latin typeface="Söhne"/>
              </a:rPr>
              <a:t>İkinci Dünya Savaşı ve Soğuk Savaş dönemi, karmaşık sistemlerin anlaşılması ve yönetilmesi gerekliliğini ortaya çıkardı. Askeri strateji, endüstriyel süreçler ve diğer karmaşık sistemlerin etkili bir şekilde yönetilebilmesi için sistem düşüncesi önem kazandı.</a:t>
            </a:r>
          </a:p>
          <a:p>
            <a:endParaRPr lang="tr-TR" sz="1200">
              <a:solidFill>
                <a:schemeClr val="tx2"/>
              </a:solidFill>
            </a:endParaRPr>
          </a:p>
        </p:txBody>
      </p:sp>
      <p:sp>
        <p:nvSpPr>
          <p:cNvPr id="4" name="Metin kutusu 3">
            <a:extLst>
              <a:ext uri="{FF2B5EF4-FFF2-40B4-BE49-F238E27FC236}">
                <a16:creationId xmlns:a16="http://schemas.microsoft.com/office/drawing/2014/main" id="{C8BC2CE7-690A-4160-3AAC-26F3477D5943}"/>
              </a:ext>
            </a:extLst>
          </p:cNvPr>
          <p:cNvSpPr txBox="1"/>
          <p:nvPr/>
        </p:nvSpPr>
        <p:spPr>
          <a:xfrm>
            <a:off x="762000" y="1874728"/>
            <a:ext cx="2286000" cy="3108543"/>
          </a:xfrm>
          <a:prstGeom prst="rect">
            <a:avLst/>
          </a:prstGeom>
          <a:noFill/>
        </p:spPr>
        <p:txBody>
          <a:bodyPr wrap="square" rtlCol="0">
            <a:spAutoFit/>
          </a:bodyPr>
          <a:lstStyle/>
          <a:p>
            <a:pPr algn="ctr"/>
            <a:r>
              <a:rPr lang="tr-TR" sz="2800" b="1" i="0">
                <a:solidFill>
                  <a:schemeClr val="tx2"/>
                </a:solidFill>
                <a:effectLst/>
                <a:latin typeface="Söhne"/>
              </a:rPr>
              <a:t>Sistem Kavramının Ortaya Çıkışına Etki Eden Bazı Temel Faktörler</a:t>
            </a:r>
            <a:endParaRPr lang="tr-TR" sz="2800" b="1"/>
          </a:p>
        </p:txBody>
      </p:sp>
    </p:spTree>
    <p:extLst>
      <p:ext uri="{BB962C8B-B14F-4D97-AF65-F5344CB8AC3E}">
        <p14:creationId xmlns:p14="http://schemas.microsoft.com/office/powerpoint/2010/main" val="2351951496"/>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emplate/>
  <TotalTime>3911</TotalTime>
  <Words>4593</Words>
  <Application>Microsoft Office PowerPoint</Application>
  <PresentationFormat>Ekran Gösterisi (4:3)</PresentationFormat>
  <Paragraphs>433</Paragraphs>
  <Slides>57</Slides>
  <Notes>23</Notes>
  <HiddenSlides>0</HiddenSlides>
  <MMClips>0</MMClips>
  <ScaleCrop>false</ScaleCrop>
  <HeadingPairs>
    <vt:vector size="6" baseType="variant">
      <vt:variant>
        <vt:lpstr>Kullanılan Yazı Tipleri</vt:lpstr>
      </vt:variant>
      <vt:variant>
        <vt:i4>10</vt:i4>
      </vt:variant>
      <vt:variant>
        <vt:lpstr>Tema</vt:lpstr>
      </vt:variant>
      <vt:variant>
        <vt:i4>1</vt:i4>
      </vt:variant>
      <vt:variant>
        <vt:lpstr>Slayt Başlıkları</vt:lpstr>
      </vt:variant>
      <vt:variant>
        <vt:i4>57</vt:i4>
      </vt:variant>
    </vt:vector>
  </HeadingPairs>
  <TitlesOfParts>
    <vt:vector size="68" baseType="lpstr">
      <vt:lpstr>Aptos</vt:lpstr>
      <vt:lpstr>Aptos Display</vt:lpstr>
      <vt:lpstr>Arial</vt:lpstr>
      <vt:lpstr>Arial MT</vt:lpstr>
      <vt:lpstr>Calibri</vt:lpstr>
      <vt:lpstr>Cambria</vt:lpstr>
      <vt:lpstr>Segoe UI Symbol</vt:lpstr>
      <vt:lpstr>Söhne</vt:lpstr>
      <vt:lpstr>Times New Roman</vt:lpstr>
      <vt:lpstr>Wingdings</vt:lpstr>
      <vt:lpstr>Office Teması</vt:lpstr>
      <vt:lpstr>SİSTEM NEDİR?</vt:lpstr>
      <vt:lpstr>PowerPoint Sunusu</vt:lpstr>
      <vt:lpstr>SİSTEM KAVRAMI</vt:lpstr>
      <vt:lpstr>PowerPoint Sunusu</vt:lpstr>
      <vt:lpstr>PowerPoint Sunusu</vt:lpstr>
      <vt:lpstr>PowerPoint Sunusu</vt:lpstr>
      <vt:lpstr>SİSTEM KAVRAMININ ORTAYA ÇIKIŞI</vt:lpstr>
      <vt:lpstr>SİSTEM KAVRAMININ ORTAYA ÇIKIŞI</vt:lpstr>
      <vt:lpstr>PowerPoint Sunusu</vt:lpstr>
      <vt:lpstr>PowerPoint Sunusu</vt:lpstr>
      <vt:lpstr>SİSTEM YAKLAŞIMININ TEMEL  İLKELERİ</vt:lpstr>
      <vt:lpstr>SİSTEM YAKLAŞIMININ TEMEL  İLKELERİ</vt:lpstr>
      <vt:lpstr>SİSTEM YAKLAŞIMININ TEMEL  İLKELERİ</vt:lpstr>
      <vt:lpstr>SİSTEM KAVRAMININ ORTAYA ÇIKIŞI</vt:lpstr>
      <vt:lpstr>SİSTEM BİLEŞENLERİ</vt:lpstr>
      <vt:lpstr>PowerPoint Sunusu</vt:lpstr>
      <vt:lpstr>PowerPoint Sunusu</vt:lpstr>
      <vt:lpstr>PowerPoint Sunusu</vt:lpstr>
      <vt:lpstr>PowerPoint Sunusu</vt:lpstr>
      <vt:lpstr>SİSTEMİN ÖZELLİKLERİ</vt:lpstr>
      <vt:lpstr>Sistem bakış açısından organizasyon </vt:lpstr>
      <vt:lpstr>Açık Sistem ve Unsurları </vt:lpstr>
      <vt:lpstr>BAZI SİSTEM TANIMLARI</vt:lpstr>
      <vt:lpstr>BAZI SİSTEM TANIMLARI</vt:lpstr>
      <vt:lpstr>BAZI SİSTEM TANIMLARI</vt:lpstr>
      <vt:lpstr>SİSTEMİN ÖZELLİKLERİ</vt:lpstr>
      <vt:lpstr>SİSTEMİN ÖZELLİKLERİ</vt:lpstr>
      <vt:lpstr>SİSTEM ÖRNEĞİ</vt:lpstr>
      <vt:lpstr>BİR SİSTEM ÖRNEĞİ: ÜRETİM KONTROL-PLANLAMA SİSTEMİ</vt:lpstr>
      <vt:lpstr>GENEL SİSTEM TEORİSİ</vt:lpstr>
      <vt:lpstr>SİSTEMİN TEMEL BİLEŞENLERİ</vt:lpstr>
      <vt:lpstr>SİSTEM VE ORTAM</vt:lpstr>
      <vt:lpstr>ÖRNEK: SİSTEM HİYERARŞİSİ</vt:lpstr>
      <vt:lpstr>SİSTEM HİYERARŞİSİ</vt:lpstr>
      <vt:lpstr>SİSTEMLERİN SINIFLANDIRMASI</vt:lpstr>
      <vt:lpstr>AÇIK VE KAPALI SİSTEMLER</vt:lpstr>
      <vt:lpstr>AÇIK VE KAPALI SİSTEMLER</vt:lpstr>
      <vt:lpstr>CANLI VE CANSIZ SİSTEMLER</vt:lpstr>
      <vt:lpstr>CANLI VE CANSIZ SİSTEMLER</vt:lpstr>
      <vt:lpstr>DOĞAL VE İNSAN YAPISI SISTEMLER</vt:lpstr>
      <vt:lpstr>DOĞAL VE İNSAN YAPISI SISTEMLER</vt:lpstr>
      <vt:lpstr>STATİK VE DİNAMİK SİSTEMLER</vt:lpstr>
      <vt:lpstr>STATİK VE DİNAMİK SİSTEMLER</vt:lpstr>
      <vt:lpstr>SOYUT VE SOMUT SİSTEMLER</vt:lpstr>
      <vt:lpstr>BASİT VE KARMAŞIK SİSTEMLER</vt:lpstr>
      <vt:lpstr>DURUMSALLIK YAKLAŞIMI</vt:lpstr>
      <vt:lpstr>DURUMSALLIK YAKLAŞIMI</vt:lpstr>
      <vt:lpstr>Yönetime Durumsallık Bakışı </vt:lpstr>
      <vt:lpstr>DURUMSALLIK YAKLAŞIMI</vt:lpstr>
      <vt:lpstr>DURUMSALLIK YAKLAŞIMI</vt:lpstr>
      <vt:lpstr>SİSTEM YAKLAŞIMI VS DURUMSAL YAKLAŞIM</vt:lpstr>
      <vt:lpstr>SİSTEM YAKLAŞIMI VS DURUMSAL YAKLAŞIM</vt:lpstr>
      <vt:lpstr>SİSTEM YAKLAŞIMI VS DURUMSAL YAKLAŞIM</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Esra</dc:creator>
  <cp:lastModifiedBy>Fatih Çallı</cp:lastModifiedBy>
  <cp:revision>6</cp:revision>
  <dcterms:created xsi:type="dcterms:W3CDTF">2023-10-26T19:17:49Z</dcterms:created>
  <dcterms:modified xsi:type="dcterms:W3CDTF">2024-03-18T11:10:08Z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2020-11-11T00:00:00Z</vt:filetime>
  </property>
  <property fmtid="{D5CDD505-2E9C-101B-9397-08002B2CF9AE}" pid="3" name="Creator">
    <vt:lpwstr>Microsoft® PowerPoint® Microsoft 365 için</vt:lpwstr>
  </property>
  <property fmtid="{D5CDD505-2E9C-101B-9397-08002B2CF9AE}" pid="4" name="LastSaved">
    <vt:filetime>2023-10-26T00:00:00Z</vt:filetime>
  </property>
</Properties>
</file>